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7"/>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44" d="100"/>
          <a:sy n="44" d="100"/>
        </p:scale>
        <p:origin x="-1698" y="-102"/>
      </p:cViewPr>
      <p:guideLst>
        <p:guide orient="horz" pos="2160"/>
        <p:guide pos="2880"/>
      </p:guideLst>
    </p:cSldViewPr>
  </p:slideViewPr>
  <p:notesTextViewPr>
    <p:cViewPr>
      <p:scale>
        <a:sx n="1" d="1"/>
        <a:sy n="1" d="1"/>
      </p:scale>
      <p:origin x="0" y="0"/>
    </p:cViewPr>
  </p:notesTextViewPr>
  <p:sorterViewPr>
    <p:cViewPr>
      <p:scale>
        <a:sx n="100" d="100"/>
        <a:sy n="100" d="100"/>
      </p:scale>
      <p:origin x="0" y="572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4B590C-58BB-4328-A7BC-99A1EEB9FE35}" type="doc">
      <dgm:prSet loTypeId="urn:microsoft.com/office/officeart/2005/8/layout/venn2" loCatId="relationship" qsTypeId="urn:microsoft.com/office/officeart/2005/8/quickstyle/simple1" qsCatId="simple" csTypeId="urn:microsoft.com/office/officeart/2005/8/colors/colorful5" csCatId="colorful" phldr="1"/>
      <dgm:spPr/>
      <dgm:t>
        <a:bodyPr/>
        <a:lstStyle/>
        <a:p>
          <a:endParaRPr lang="it-IT"/>
        </a:p>
      </dgm:t>
    </dgm:pt>
    <dgm:pt modelId="{B1C95508-62B2-4436-BAB9-6C48DF1D10F2}">
      <dgm:prSet phldrT="[Testo]"/>
      <dgm:spPr/>
      <dgm:t>
        <a:bodyPr/>
        <a:lstStyle/>
        <a:p>
          <a:r>
            <a:rPr lang="it-IT" dirty="0" smtClean="0"/>
            <a:t>Ottimismo</a:t>
          </a:r>
          <a:endParaRPr lang="it-IT" dirty="0"/>
        </a:p>
      </dgm:t>
    </dgm:pt>
    <dgm:pt modelId="{837C5D83-C883-4F50-BBF0-0B88620A10B7}" type="parTrans" cxnId="{428609ED-60D8-4812-ACA6-CFCBC087626C}">
      <dgm:prSet/>
      <dgm:spPr/>
      <dgm:t>
        <a:bodyPr/>
        <a:lstStyle/>
        <a:p>
          <a:endParaRPr lang="it-IT"/>
        </a:p>
      </dgm:t>
    </dgm:pt>
    <dgm:pt modelId="{3C1357ED-A356-494E-89C3-08F30CB6A3CD}" type="sibTrans" cxnId="{428609ED-60D8-4812-ACA6-CFCBC087626C}">
      <dgm:prSet/>
      <dgm:spPr/>
      <dgm:t>
        <a:bodyPr/>
        <a:lstStyle/>
        <a:p>
          <a:endParaRPr lang="it-IT"/>
        </a:p>
      </dgm:t>
    </dgm:pt>
    <dgm:pt modelId="{39E1D133-3352-4776-B3AD-65646472406E}">
      <dgm:prSet phldrT="[Testo]"/>
      <dgm:spPr/>
      <dgm:t>
        <a:bodyPr/>
        <a:lstStyle/>
        <a:p>
          <a:r>
            <a:rPr lang="it-IT" dirty="0" smtClean="0"/>
            <a:t>Autostima</a:t>
          </a:r>
          <a:endParaRPr lang="it-IT" dirty="0"/>
        </a:p>
      </dgm:t>
    </dgm:pt>
    <dgm:pt modelId="{BFE136D0-2C0E-4734-95CB-D136A5E41F36}" type="parTrans" cxnId="{0707E211-8232-4322-92DD-8F7F8FE5B15B}">
      <dgm:prSet/>
      <dgm:spPr/>
      <dgm:t>
        <a:bodyPr/>
        <a:lstStyle/>
        <a:p>
          <a:endParaRPr lang="it-IT"/>
        </a:p>
      </dgm:t>
    </dgm:pt>
    <dgm:pt modelId="{680213B4-9478-4520-969D-71AFBAA43D6E}" type="sibTrans" cxnId="{0707E211-8232-4322-92DD-8F7F8FE5B15B}">
      <dgm:prSet/>
      <dgm:spPr/>
      <dgm:t>
        <a:bodyPr/>
        <a:lstStyle/>
        <a:p>
          <a:endParaRPr lang="it-IT"/>
        </a:p>
      </dgm:t>
    </dgm:pt>
    <dgm:pt modelId="{B274F235-C182-4FD5-A4F7-AAE174E0B82E}">
      <dgm:prSet phldrT="[Testo]"/>
      <dgm:spPr/>
      <dgm:t>
        <a:bodyPr/>
        <a:lstStyle/>
        <a:p>
          <a:r>
            <a:rPr lang="it-IT" dirty="0" smtClean="0"/>
            <a:t>Autoefficacia</a:t>
          </a:r>
          <a:endParaRPr lang="it-IT" dirty="0"/>
        </a:p>
      </dgm:t>
    </dgm:pt>
    <dgm:pt modelId="{24B2219B-63C2-4BA8-9E19-D300A602FE58}" type="parTrans" cxnId="{BF38AEDA-BE32-4102-BC4B-537610960C0C}">
      <dgm:prSet/>
      <dgm:spPr/>
      <dgm:t>
        <a:bodyPr/>
        <a:lstStyle/>
        <a:p>
          <a:endParaRPr lang="it-IT"/>
        </a:p>
      </dgm:t>
    </dgm:pt>
    <dgm:pt modelId="{8D16B4B4-BCCD-445A-8F1C-508580757282}" type="sibTrans" cxnId="{BF38AEDA-BE32-4102-BC4B-537610960C0C}">
      <dgm:prSet/>
      <dgm:spPr/>
      <dgm:t>
        <a:bodyPr/>
        <a:lstStyle/>
        <a:p>
          <a:endParaRPr lang="it-IT"/>
        </a:p>
      </dgm:t>
    </dgm:pt>
    <dgm:pt modelId="{C689B74D-EA8F-4394-9ECC-A78BADD21895}">
      <dgm:prSet phldrT="[Testo]"/>
      <dgm:spPr/>
      <dgm:t>
        <a:bodyPr/>
        <a:lstStyle/>
        <a:p>
          <a:r>
            <a:rPr lang="it-IT" dirty="0" smtClean="0"/>
            <a:t>Flow</a:t>
          </a:r>
          <a:endParaRPr lang="it-IT" dirty="0"/>
        </a:p>
      </dgm:t>
    </dgm:pt>
    <dgm:pt modelId="{2B94B501-EADE-4394-9F46-D0529C6585B2}" type="parTrans" cxnId="{5AEEB63C-C6F6-4AFB-8C33-903E1E53D1CD}">
      <dgm:prSet/>
      <dgm:spPr/>
      <dgm:t>
        <a:bodyPr/>
        <a:lstStyle/>
        <a:p>
          <a:endParaRPr lang="it-IT"/>
        </a:p>
      </dgm:t>
    </dgm:pt>
    <dgm:pt modelId="{20EE84C8-7DA2-4608-9D2E-EC057C3DCC29}" type="sibTrans" cxnId="{5AEEB63C-C6F6-4AFB-8C33-903E1E53D1CD}">
      <dgm:prSet/>
      <dgm:spPr/>
      <dgm:t>
        <a:bodyPr/>
        <a:lstStyle/>
        <a:p>
          <a:endParaRPr lang="it-IT"/>
        </a:p>
      </dgm:t>
    </dgm:pt>
    <dgm:pt modelId="{224A5B12-4236-42AB-9925-8D7DD8E1BE7D}" type="pres">
      <dgm:prSet presAssocID="{AD4B590C-58BB-4328-A7BC-99A1EEB9FE35}" presName="Name0" presStyleCnt="0">
        <dgm:presLayoutVars>
          <dgm:chMax val="7"/>
          <dgm:resizeHandles val="exact"/>
        </dgm:presLayoutVars>
      </dgm:prSet>
      <dgm:spPr/>
      <dgm:t>
        <a:bodyPr/>
        <a:lstStyle/>
        <a:p>
          <a:endParaRPr lang="it-IT"/>
        </a:p>
      </dgm:t>
    </dgm:pt>
    <dgm:pt modelId="{C3254AA7-6324-4B4B-9203-D55A3109AA56}" type="pres">
      <dgm:prSet presAssocID="{AD4B590C-58BB-4328-A7BC-99A1EEB9FE35}" presName="comp1" presStyleCnt="0"/>
      <dgm:spPr/>
    </dgm:pt>
    <dgm:pt modelId="{AA4731F8-8279-4E87-984C-EFAE97003F4B}" type="pres">
      <dgm:prSet presAssocID="{AD4B590C-58BB-4328-A7BC-99A1EEB9FE35}" presName="circle1" presStyleLbl="node1" presStyleIdx="0" presStyleCnt="4"/>
      <dgm:spPr/>
      <dgm:t>
        <a:bodyPr/>
        <a:lstStyle/>
        <a:p>
          <a:endParaRPr lang="it-IT"/>
        </a:p>
      </dgm:t>
    </dgm:pt>
    <dgm:pt modelId="{5F951B87-ADE1-4BD7-A0C7-CF91DB487233}" type="pres">
      <dgm:prSet presAssocID="{AD4B590C-58BB-4328-A7BC-99A1EEB9FE35}" presName="c1text" presStyleLbl="node1" presStyleIdx="0" presStyleCnt="4">
        <dgm:presLayoutVars>
          <dgm:bulletEnabled val="1"/>
        </dgm:presLayoutVars>
      </dgm:prSet>
      <dgm:spPr/>
      <dgm:t>
        <a:bodyPr/>
        <a:lstStyle/>
        <a:p>
          <a:endParaRPr lang="it-IT"/>
        </a:p>
      </dgm:t>
    </dgm:pt>
    <dgm:pt modelId="{7FF980F0-C21A-40A0-AECA-0F6253ED10D5}" type="pres">
      <dgm:prSet presAssocID="{AD4B590C-58BB-4328-A7BC-99A1EEB9FE35}" presName="comp2" presStyleCnt="0"/>
      <dgm:spPr/>
    </dgm:pt>
    <dgm:pt modelId="{07435FF5-E602-4554-AF8B-B8AB5E2CA51F}" type="pres">
      <dgm:prSet presAssocID="{AD4B590C-58BB-4328-A7BC-99A1EEB9FE35}" presName="circle2" presStyleLbl="node1" presStyleIdx="1" presStyleCnt="4"/>
      <dgm:spPr/>
      <dgm:t>
        <a:bodyPr/>
        <a:lstStyle/>
        <a:p>
          <a:endParaRPr lang="it-IT"/>
        </a:p>
      </dgm:t>
    </dgm:pt>
    <dgm:pt modelId="{E4649975-0F09-4CC6-9052-671706B1923A}" type="pres">
      <dgm:prSet presAssocID="{AD4B590C-58BB-4328-A7BC-99A1EEB9FE35}" presName="c2text" presStyleLbl="node1" presStyleIdx="1" presStyleCnt="4">
        <dgm:presLayoutVars>
          <dgm:bulletEnabled val="1"/>
        </dgm:presLayoutVars>
      </dgm:prSet>
      <dgm:spPr/>
      <dgm:t>
        <a:bodyPr/>
        <a:lstStyle/>
        <a:p>
          <a:endParaRPr lang="it-IT"/>
        </a:p>
      </dgm:t>
    </dgm:pt>
    <dgm:pt modelId="{019275B0-A84E-421C-8986-5D141BAD51A3}" type="pres">
      <dgm:prSet presAssocID="{AD4B590C-58BB-4328-A7BC-99A1EEB9FE35}" presName="comp3" presStyleCnt="0"/>
      <dgm:spPr/>
    </dgm:pt>
    <dgm:pt modelId="{4AE93082-1BBA-4A0F-8DD2-FE48762B89AA}" type="pres">
      <dgm:prSet presAssocID="{AD4B590C-58BB-4328-A7BC-99A1EEB9FE35}" presName="circle3" presStyleLbl="node1" presStyleIdx="2" presStyleCnt="4"/>
      <dgm:spPr/>
      <dgm:t>
        <a:bodyPr/>
        <a:lstStyle/>
        <a:p>
          <a:endParaRPr lang="it-IT"/>
        </a:p>
      </dgm:t>
    </dgm:pt>
    <dgm:pt modelId="{171D30F6-FC9D-4C84-9F4F-3523DAD7A310}" type="pres">
      <dgm:prSet presAssocID="{AD4B590C-58BB-4328-A7BC-99A1EEB9FE35}" presName="c3text" presStyleLbl="node1" presStyleIdx="2" presStyleCnt="4">
        <dgm:presLayoutVars>
          <dgm:bulletEnabled val="1"/>
        </dgm:presLayoutVars>
      </dgm:prSet>
      <dgm:spPr/>
      <dgm:t>
        <a:bodyPr/>
        <a:lstStyle/>
        <a:p>
          <a:endParaRPr lang="it-IT"/>
        </a:p>
      </dgm:t>
    </dgm:pt>
    <dgm:pt modelId="{1C6900C9-262E-4F23-87DD-2BE90C440AE6}" type="pres">
      <dgm:prSet presAssocID="{AD4B590C-58BB-4328-A7BC-99A1EEB9FE35}" presName="comp4" presStyleCnt="0"/>
      <dgm:spPr/>
    </dgm:pt>
    <dgm:pt modelId="{900DC405-E6AC-45EC-8117-8ADD3BB81906}" type="pres">
      <dgm:prSet presAssocID="{AD4B590C-58BB-4328-A7BC-99A1EEB9FE35}" presName="circle4" presStyleLbl="node1" presStyleIdx="3" presStyleCnt="4"/>
      <dgm:spPr/>
      <dgm:t>
        <a:bodyPr/>
        <a:lstStyle/>
        <a:p>
          <a:endParaRPr lang="it-IT"/>
        </a:p>
      </dgm:t>
    </dgm:pt>
    <dgm:pt modelId="{09A4CE74-7894-4D32-9435-AA5429E89928}" type="pres">
      <dgm:prSet presAssocID="{AD4B590C-58BB-4328-A7BC-99A1EEB9FE35}" presName="c4text" presStyleLbl="node1" presStyleIdx="3" presStyleCnt="4">
        <dgm:presLayoutVars>
          <dgm:bulletEnabled val="1"/>
        </dgm:presLayoutVars>
      </dgm:prSet>
      <dgm:spPr/>
      <dgm:t>
        <a:bodyPr/>
        <a:lstStyle/>
        <a:p>
          <a:endParaRPr lang="it-IT"/>
        </a:p>
      </dgm:t>
    </dgm:pt>
  </dgm:ptLst>
  <dgm:cxnLst>
    <dgm:cxn modelId="{BF38AEDA-BE32-4102-BC4B-537610960C0C}" srcId="{AD4B590C-58BB-4328-A7BC-99A1EEB9FE35}" destId="{B274F235-C182-4FD5-A4F7-AAE174E0B82E}" srcOrd="2" destOrd="0" parTransId="{24B2219B-63C2-4BA8-9E19-D300A602FE58}" sibTransId="{8D16B4B4-BCCD-445A-8F1C-508580757282}"/>
    <dgm:cxn modelId="{5AEEB63C-C6F6-4AFB-8C33-903E1E53D1CD}" srcId="{AD4B590C-58BB-4328-A7BC-99A1EEB9FE35}" destId="{C689B74D-EA8F-4394-9ECC-A78BADD21895}" srcOrd="3" destOrd="0" parTransId="{2B94B501-EADE-4394-9F46-D0529C6585B2}" sibTransId="{20EE84C8-7DA2-4608-9D2E-EC057C3DCC29}"/>
    <dgm:cxn modelId="{82839C51-449C-409E-BE86-01DEDEE893E4}" type="presOf" srcId="{B1C95508-62B2-4436-BAB9-6C48DF1D10F2}" destId="{5F951B87-ADE1-4BD7-A0C7-CF91DB487233}" srcOrd="1" destOrd="0" presId="urn:microsoft.com/office/officeart/2005/8/layout/venn2"/>
    <dgm:cxn modelId="{F555C094-E976-41DA-92A6-9AB0C65DD6F7}" type="presOf" srcId="{39E1D133-3352-4776-B3AD-65646472406E}" destId="{07435FF5-E602-4554-AF8B-B8AB5E2CA51F}" srcOrd="0" destOrd="0" presId="urn:microsoft.com/office/officeart/2005/8/layout/venn2"/>
    <dgm:cxn modelId="{3504D82C-4A57-4BEA-BF61-AF5B62DA9288}" type="presOf" srcId="{B1C95508-62B2-4436-BAB9-6C48DF1D10F2}" destId="{AA4731F8-8279-4E87-984C-EFAE97003F4B}" srcOrd="0" destOrd="0" presId="urn:microsoft.com/office/officeart/2005/8/layout/venn2"/>
    <dgm:cxn modelId="{82629142-BF04-4DF0-854E-2E804960D2D8}" type="presOf" srcId="{C689B74D-EA8F-4394-9ECC-A78BADD21895}" destId="{900DC405-E6AC-45EC-8117-8ADD3BB81906}" srcOrd="0" destOrd="0" presId="urn:microsoft.com/office/officeart/2005/8/layout/venn2"/>
    <dgm:cxn modelId="{B43846ED-D4C5-402C-9ADD-9576A013BDE3}" type="presOf" srcId="{39E1D133-3352-4776-B3AD-65646472406E}" destId="{E4649975-0F09-4CC6-9052-671706B1923A}" srcOrd="1" destOrd="0" presId="urn:microsoft.com/office/officeart/2005/8/layout/venn2"/>
    <dgm:cxn modelId="{0707E211-8232-4322-92DD-8F7F8FE5B15B}" srcId="{AD4B590C-58BB-4328-A7BC-99A1EEB9FE35}" destId="{39E1D133-3352-4776-B3AD-65646472406E}" srcOrd="1" destOrd="0" parTransId="{BFE136D0-2C0E-4734-95CB-D136A5E41F36}" sibTransId="{680213B4-9478-4520-969D-71AFBAA43D6E}"/>
    <dgm:cxn modelId="{EEB9C877-6E20-46FF-9E7B-835AD19EE618}" type="presOf" srcId="{B274F235-C182-4FD5-A4F7-AAE174E0B82E}" destId="{4AE93082-1BBA-4A0F-8DD2-FE48762B89AA}" srcOrd="0" destOrd="0" presId="urn:microsoft.com/office/officeart/2005/8/layout/venn2"/>
    <dgm:cxn modelId="{C44BE663-38F8-40C5-AB7E-881EAE3119A4}" type="presOf" srcId="{B274F235-C182-4FD5-A4F7-AAE174E0B82E}" destId="{171D30F6-FC9D-4C84-9F4F-3523DAD7A310}" srcOrd="1" destOrd="0" presId="urn:microsoft.com/office/officeart/2005/8/layout/venn2"/>
    <dgm:cxn modelId="{02BFF4CD-8371-4307-9057-A4C3195B3C41}" type="presOf" srcId="{C689B74D-EA8F-4394-9ECC-A78BADD21895}" destId="{09A4CE74-7894-4D32-9435-AA5429E89928}" srcOrd="1" destOrd="0" presId="urn:microsoft.com/office/officeart/2005/8/layout/venn2"/>
    <dgm:cxn modelId="{DBC988A0-75F4-4B5A-BED8-66998F241589}" type="presOf" srcId="{AD4B590C-58BB-4328-A7BC-99A1EEB9FE35}" destId="{224A5B12-4236-42AB-9925-8D7DD8E1BE7D}" srcOrd="0" destOrd="0" presId="urn:microsoft.com/office/officeart/2005/8/layout/venn2"/>
    <dgm:cxn modelId="{428609ED-60D8-4812-ACA6-CFCBC087626C}" srcId="{AD4B590C-58BB-4328-A7BC-99A1EEB9FE35}" destId="{B1C95508-62B2-4436-BAB9-6C48DF1D10F2}" srcOrd="0" destOrd="0" parTransId="{837C5D83-C883-4F50-BBF0-0B88620A10B7}" sibTransId="{3C1357ED-A356-494E-89C3-08F30CB6A3CD}"/>
    <dgm:cxn modelId="{AF0FF509-D1BC-4F07-9BA7-EDA39C9B8FDE}" type="presParOf" srcId="{224A5B12-4236-42AB-9925-8D7DD8E1BE7D}" destId="{C3254AA7-6324-4B4B-9203-D55A3109AA56}" srcOrd="0" destOrd="0" presId="urn:microsoft.com/office/officeart/2005/8/layout/venn2"/>
    <dgm:cxn modelId="{3CBEC3E1-FA7B-4091-AAFE-668DE115477D}" type="presParOf" srcId="{C3254AA7-6324-4B4B-9203-D55A3109AA56}" destId="{AA4731F8-8279-4E87-984C-EFAE97003F4B}" srcOrd="0" destOrd="0" presId="urn:microsoft.com/office/officeart/2005/8/layout/venn2"/>
    <dgm:cxn modelId="{E1300B01-5919-4D3A-AB64-3CD91D5225BA}" type="presParOf" srcId="{C3254AA7-6324-4B4B-9203-D55A3109AA56}" destId="{5F951B87-ADE1-4BD7-A0C7-CF91DB487233}" srcOrd="1" destOrd="0" presId="urn:microsoft.com/office/officeart/2005/8/layout/venn2"/>
    <dgm:cxn modelId="{6646400E-8438-4520-ADB0-69FBB2C161C5}" type="presParOf" srcId="{224A5B12-4236-42AB-9925-8D7DD8E1BE7D}" destId="{7FF980F0-C21A-40A0-AECA-0F6253ED10D5}" srcOrd="1" destOrd="0" presId="urn:microsoft.com/office/officeart/2005/8/layout/venn2"/>
    <dgm:cxn modelId="{553F2930-6CFE-48E0-A21F-054A4E4396AF}" type="presParOf" srcId="{7FF980F0-C21A-40A0-AECA-0F6253ED10D5}" destId="{07435FF5-E602-4554-AF8B-B8AB5E2CA51F}" srcOrd="0" destOrd="0" presId="urn:microsoft.com/office/officeart/2005/8/layout/venn2"/>
    <dgm:cxn modelId="{04E6FAD5-4B43-4340-919E-521272692B51}" type="presParOf" srcId="{7FF980F0-C21A-40A0-AECA-0F6253ED10D5}" destId="{E4649975-0F09-4CC6-9052-671706B1923A}" srcOrd="1" destOrd="0" presId="urn:microsoft.com/office/officeart/2005/8/layout/venn2"/>
    <dgm:cxn modelId="{40AC7825-4F6B-4F46-B885-B0188FCF5907}" type="presParOf" srcId="{224A5B12-4236-42AB-9925-8D7DD8E1BE7D}" destId="{019275B0-A84E-421C-8986-5D141BAD51A3}" srcOrd="2" destOrd="0" presId="urn:microsoft.com/office/officeart/2005/8/layout/venn2"/>
    <dgm:cxn modelId="{06B63B17-F039-4ACC-B97B-9613EA9EE46B}" type="presParOf" srcId="{019275B0-A84E-421C-8986-5D141BAD51A3}" destId="{4AE93082-1BBA-4A0F-8DD2-FE48762B89AA}" srcOrd="0" destOrd="0" presId="urn:microsoft.com/office/officeart/2005/8/layout/venn2"/>
    <dgm:cxn modelId="{41F3B842-CA36-4F10-BB99-4B4C7DA458F1}" type="presParOf" srcId="{019275B0-A84E-421C-8986-5D141BAD51A3}" destId="{171D30F6-FC9D-4C84-9F4F-3523DAD7A310}" srcOrd="1" destOrd="0" presId="urn:microsoft.com/office/officeart/2005/8/layout/venn2"/>
    <dgm:cxn modelId="{707F7105-BB82-4373-9BAE-27A070D8DA2F}" type="presParOf" srcId="{224A5B12-4236-42AB-9925-8D7DD8E1BE7D}" destId="{1C6900C9-262E-4F23-87DD-2BE90C440AE6}" srcOrd="3" destOrd="0" presId="urn:microsoft.com/office/officeart/2005/8/layout/venn2"/>
    <dgm:cxn modelId="{C0D34139-C9F7-48C5-A88C-F151AD842470}" type="presParOf" srcId="{1C6900C9-262E-4F23-87DD-2BE90C440AE6}" destId="{900DC405-E6AC-45EC-8117-8ADD3BB81906}" srcOrd="0" destOrd="0" presId="urn:microsoft.com/office/officeart/2005/8/layout/venn2"/>
    <dgm:cxn modelId="{E879828D-F769-4855-B2E9-5DB7C634D4BC}" type="presParOf" srcId="{1C6900C9-262E-4F23-87DD-2BE90C440AE6}" destId="{09A4CE74-7894-4D32-9435-AA5429E89928}"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F69F476-7571-4EE3-91EF-C56DC489E807}"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it-IT"/>
        </a:p>
      </dgm:t>
    </dgm:pt>
    <dgm:pt modelId="{BB197041-5926-42B3-B6CC-C5C9C485B386}">
      <dgm:prSet phldrT="[Testo]"/>
      <dgm:spPr/>
      <dgm:t>
        <a:bodyPr/>
        <a:lstStyle/>
        <a:p>
          <a:r>
            <a:rPr lang="it-IT" dirty="0" smtClean="0"/>
            <a:t>Work engagement</a:t>
          </a:r>
          <a:endParaRPr lang="it-IT" dirty="0"/>
        </a:p>
      </dgm:t>
    </dgm:pt>
    <dgm:pt modelId="{37743DB9-9C38-467D-A54C-6525D92A4663}" type="parTrans" cxnId="{D5A3D80A-C0F2-4227-85A1-2A76F4DBC62D}">
      <dgm:prSet/>
      <dgm:spPr/>
      <dgm:t>
        <a:bodyPr/>
        <a:lstStyle/>
        <a:p>
          <a:endParaRPr lang="it-IT"/>
        </a:p>
      </dgm:t>
    </dgm:pt>
    <dgm:pt modelId="{7343CFBD-5674-4B69-9785-8BE30A3DCDC5}" type="sibTrans" cxnId="{D5A3D80A-C0F2-4227-85A1-2A76F4DBC62D}">
      <dgm:prSet/>
      <dgm:spPr/>
      <dgm:t>
        <a:bodyPr/>
        <a:lstStyle/>
        <a:p>
          <a:endParaRPr lang="it-IT"/>
        </a:p>
      </dgm:t>
    </dgm:pt>
    <dgm:pt modelId="{FD201AA1-B12F-4904-B1B3-80B29372F04B}">
      <dgm:prSet phldrT="[Testo]"/>
      <dgm:spPr/>
      <dgm:t>
        <a:bodyPr/>
        <a:lstStyle/>
        <a:p>
          <a:r>
            <a:rPr lang="it-IT" dirty="0" smtClean="0"/>
            <a:t>Burnout</a:t>
          </a:r>
          <a:endParaRPr lang="it-IT" dirty="0"/>
        </a:p>
      </dgm:t>
    </dgm:pt>
    <dgm:pt modelId="{EC343187-FD9E-4FB5-A675-8D2984A94CEC}" type="parTrans" cxnId="{E3BDBEEF-D7E3-425A-80DF-20BC56A80528}">
      <dgm:prSet/>
      <dgm:spPr/>
      <dgm:t>
        <a:bodyPr/>
        <a:lstStyle/>
        <a:p>
          <a:endParaRPr lang="it-IT"/>
        </a:p>
      </dgm:t>
    </dgm:pt>
    <dgm:pt modelId="{04CD8C67-A7C2-4C8B-B3F2-70EA7745054D}" type="sibTrans" cxnId="{E3BDBEEF-D7E3-425A-80DF-20BC56A80528}">
      <dgm:prSet/>
      <dgm:spPr/>
      <dgm:t>
        <a:bodyPr/>
        <a:lstStyle/>
        <a:p>
          <a:endParaRPr lang="it-IT"/>
        </a:p>
      </dgm:t>
    </dgm:pt>
    <dgm:pt modelId="{B49C5DEF-74F3-4E6A-96D5-34E559FE9AF9}" type="pres">
      <dgm:prSet presAssocID="{DF69F476-7571-4EE3-91EF-C56DC489E807}" presName="cycle" presStyleCnt="0">
        <dgm:presLayoutVars>
          <dgm:dir/>
          <dgm:resizeHandles val="exact"/>
        </dgm:presLayoutVars>
      </dgm:prSet>
      <dgm:spPr/>
      <dgm:t>
        <a:bodyPr/>
        <a:lstStyle/>
        <a:p>
          <a:endParaRPr lang="it-IT"/>
        </a:p>
      </dgm:t>
    </dgm:pt>
    <dgm:pt modelId="{72B635D6-6850-474C-9062-D521E7E5EE44}" type="pres">
      <dgm:prSet presAssocID="{BB197041-5926-42B3-B6CC-C5C9C485B386}" presName="arrow" presStyleLbl="node1" presStyleIdx="0" presStyleCnt="2">
        <dgm:presLayoutVars>
          <dgm:bulletEnabled val="1"/>
        </dgm:presLayoutVars>
      </dgm:prSet>
      <dgm:spPr/>
      <dgm:t>
        <a:bodyPr/>
        <a:lstStyle/>
        <a:p>
          <a:endParaRPr lang="it-IT"/>
        </a:p>
      </dgm:t>
    </dgm:pt>
    <dgm:pt modelId="{CF9D2FC7-64D3-4073-A519-B08A51ECC836}" type="pres">
      <dgm:prSet presAssocID="{FD201AA1-B12F-4904-B1B3-80B29372F04B}" presName="arrow" presStyleLbl="node1" presStyleIdx="1" presStyleCnt="2">
        <dgm:presLayoutVars>
          <dgm:bulletEnabled val="1"/>
        </dgm:presLayoutVars>
      </dgm:prSet>
      <dgm:spPr/>
      <dgm:t>
        <a:bodyPr/>
        <a:lstStyle/>
        <a:p>
          <a:endParaRPr lang="it-IT"/>
        </a:p>
      </dgm:t>
    </dgm:pt>
  </dgm:ptLst>
  <dgm:cxnLst>
    <dgm:cxn modelId="{166700B9-6D9F-484C-8F09-8F049E0AE278}" type="presOf" srcId="{BB197041-5926-42B3-B6CC-C5C9C485B386}" destId="{72B635D6-6850-474C-9062-D521E7E5EE44}" srcOrd="0" destOrd="0" presId="urn:microsoft.com/office/officeart/2005/8/layout/arrow1"/>
    <dgm:cxn modelId="{E3BDBEEF-D7E3-425A-80DF-20BC56A80528}" srcId="{DF69F476-7571-4EE3-91EF-C56DC489E807}" destId="{FD201AA1-B12F-4904-B1B3-80B29372F04B}" srcOrd="1" destOrd="0" parTransId="{EC343187-FD9E-4FB5-A675-8D2984A94CEC}" sibTransId="{04CD8C67-A7C2-4C8B-B3F2-70EA7745054D}"/>
    <dgm:cxn modelId="{4431BE3A-6A89-4EBF-B650-928346173705}" type="presOf" srcId="{DF69F476-7571-4EE3-91EF-C56DC489E807}" destId="{B49C5DEF-74F3-4E6A-96D5-34E559FE9AF9}" srcOrd="0" destOrd="0" presId="urn:microsoft.com/office/officeart/2005/8/layout/arrow1"/>
    <dgm:cxn modelId="{758AAC2C-A0A1-41B2-AF09-3B4D4BB21DE7}" type="presOf" srcId="{FD201AA1-B12F-4904-B1B3-80B29372F04B}" destId="{CF9D2FC7-64D3-4073-A519-B08A51ECC836}" srcOrd="0" destOrd="0" presId="urn:microsoft.com/office/officeart/2005/8/layout/arrow1"/>
    <dgm:cxn modelId="{D5A3D80A-C0F2-4227-85A1-2A76F4DBC62D}" srcId="{DF69F476-7571-4EE3-91EF-C56DC489E807}" destId="{BB197041-5926-42B3-B6CC-C5C9C485B386}" srcOrd="0" destOrd="0" parTransId="{37743DB9-9C38-467D-A54C-6525D92A4663}" sibTransId="{7343CFBD-5674-4B69-9785-8BE30A3DCDC5}"/>
    <dgm:cxn modelId="{7DA9DD16-A319-421A-B048-2B64D8959231}" type="presParOf" srcId="{B49C5DEF-74F3-4E6A-96D5-34E559FE9AF9}" destId="{72B635D6-6850-474C-9062-D521E7E5EE44}" srcOrd="0" destOrd="0" presId="urn:microsoft.com/office/officeart/2005/8/layout/arrow1"/>
    <dgm:cxn modelId="{95C6C9ED-C566-42A7-A347-190B81941DCB}" type="presParOf" srcId="{B49C5DEF-74F3-4E6A-96D5-34E559FE9AF9}" destId="{CF9D2FC7-64D3-4073-A519-B08A51ECC836}"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F3F7EA5-5747-4B55-A048-0B3EEFCD2AB6}"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it-IT"/>
        </a:p>
      </dgm:t>
    </dgm:pt>
    <dgm:pt modelId="{FC3CB2A9-274D-4CF6-84E8-76C52E97583F}">
      <dgm:prSet phldrT="[Testo]"/>
      <dgm:spPr/>
      <dgm:t>
        <a:bodyPr/>
        <a:lstStyle/>
        <a:p>
          <a:r>
            <a:rPr lang="it-IT" dirty="0" smtClean="0"/>
            <a:t>Indicatori predittivi</a:t>
          </a:r>
          <a:endParaRPr lang="it-IT" dirty="0"/>
        </a:p>
      </dgm:t>
    </dgm:pt>
    <dgm:pt modelId="{81E268A4-9EC2-4CA8-8D02-B698BDD73A6C}" type="parTrans" cxnId="{1AE0CB89-0FA3-4C65-8BCC-CFFF7FC030B9}">
      <dgm:prSet/>
      <dgm:spPr/>
      <dgm:t>
        <a:bodyPr/>
        <a:lstStyle/>
        <a:p>
          <a:endParaRPr lang="it-IT"/>
        </a:p>
      </dgm:t>
    </dgm:pt>
    <dgm:pt modelId="{8DC6ED12-59D3-4936-993E-B8B47756FF95}" type="sibTrans" cxnId="{1AE0CB89-0FA3-4C65-8BCC-CFFF7FC030B9}">
      <dgm:prSet/>
      <dgm:spPr/>
      <dgm:t>
        <a:bodyPr/>
        <a:lstStyle/>
        <a:p>
          <a:endParaRPr lang="it-IT"/>
        </a:p>
      </dgm:t>
    </dgm:pt>
    <dgm:pt modelId="{55F56D8C-798D-4B31-BA1B-6B5E74623F96}">
      <dgm:prSet phldrT="[Testo]"/>
      <dgm:spPr/>
      <dgm:t>
        <a:bodyPr/>
        <a:lstStyle/>
        <a:p>
          <a:r>
            <a:rPr lang="it-IT" dirty="0" smtClean="0"/>
            <a:t>Assenze sul lavoro segnalazioni del medico competente</a:t>
          </a:r>
          <a:endParaRPr lang="it-IT" dirty="0"/>
        </a:p>
      </dgm:t>
    </dgm:pt>
    <dgm:pt modelId="{0B9E3BCD-3F42-4DA0-8A37-E43D98C427F0}" type="parTrans" cxnId="{5C7466D4-4F45-4CAB-BB30-00D08AE3C90C}">
      <dgm:prSet/>
      <dgm:spPr/>
      <dgm:t>
        <a:bodyPr/>
        <a:lstStyle/>
        <a:p>
          <a:endParaRPr lang="it-IT"/>
        </a:p>
      </dgm:t>
    </dgm:pt>
    <dgm:pt modelId="{DE6282F8-EEF7-4376-85E7-E5C151DCB0F0}" type="sibTrans" cxnId="{5C7466D4-4F45-4CAB-BB30-00D08AE3C90C}">
      <dgm:prSet/>
      <dgm:spPr/>
      <dgm:t>
        <a:bodyPr/>
        <a:lstStyle/>
        <a:p>
          <a:endParaRPr lang="it-IT">
            <a:latin typeface="Times New Roman" panose="02020603050405020304" pitchFamily="18" charset="0"/>
            <a:cs typeface="Times New Roman" panose="02020603050405020304" pitchFamily="18" charset="0"/>
          </a:endParaRPr>
        </a:p>
      </dgm:t>
    </dgm:pt>
    <dgm:pt modelId="{5F40D197-81A5-4CD3-B28D-1C37F35C82EA}">
      <dgm:prSet phldrT="[Testo]"/>
      <dgm:spPr/>
      <dgm:t>
        <a:bodyPr/>
        <a:lstStyle/>
        <a:p>
          <a:r>
            <a:rPr lang="it-IT" dirty="0" smtClean="0"/>
            <a:t>Turn over personale</a:t>
          </a:r>
          <a:endParaRPr lang="it-IT" dirty="0"/>
        </a:p>
      </dgm:t>
    </dgm:pt>
    <dgm:pt modelId="{8DA7478D-0CF9-4714-9538-DC1C6FC8AE54}" type="parTrans" cxnId="{0DF25053-36F0-48AF-8B0F-D3D11DCEED1E}">
      <dgm:prSet/>
      <dgm:spPr/>
      <dgm:t>
        <a:bodyPr/>
        <a:lstStyle/>
        <a:p>
          <a:endParaRPr lang="it-IT"/>
        </a:p>
      </dgm:t>
    </dgm:pt>
    <dgm:pt modelId="{985751A0-E969-4261-A20A-6FEC44E09364}" type="sibTrans" cxnId="{0DF25053-36F0-48AF-8B0F-D3D11DCEED1E}">
      <dgm:prSet/>
      <dgm:spPr/>
      <dgm:t>
        <a:bodyPr/>
        <a:lstStyle/>
        <a:p>
          <a:endParaRPr lang="it-IT"/>
        </a:p>
      </dgm:t>
    </dgm:pt>
    <dgm:pt modelId="{C052B0AA-6AC1-4FEC-9E65-6BD9C116260E}">
      <dgm:prSet phldrT="[Testo]"/>
      <dgm:spPr/>
      <dgm:t>
        <a:bodyPr/>
        <a:lstStyle/>
        <a:p>
          <a:r>
            <a:rPr lang="it-IT" dirty="0" smtClean="0"/>
            <a:t>Sanzioni disciplinari</a:t>
          </a:r>
          <a:endParaRPr lang="it-IT" dirty="0"/>
        </a:p>
      </dgm:t>
    </dgm:pt>
    <dgm:pt modelId="{464FFBD3-1268-4E4F-975C-8EBB67B4BC7A}" type="parTrans" cxnId="{C0FC21AA-8C62-43A1-BA8F-9975A11B2CAE}">
      <dgm:prSet/>
      <dgm:spPr/>
      <dgm:t>
        <a:bodyPr/>
        <a:lstStyle/>
        <a:p>
          <a:endParaRPr lang="it-IT"/>
        </a:p>
      </dgm:t>
    </dgm:pt>
    <dgm:pt modelId="{EC2B2E8E-D82D-4199-9440-7EE3FB289BD5}" type="sibTrans" cxnId="{C0FC21AA-8C62-43A1-BA8F-9975A11B2CAE}">
      <dgm:prSet/>
      <dgm:spPr/>
      <dgm:t>
        <a:bodyPr/>
        <a:lstStyle/>
        <a:p>
          <a:endParaRPr lang="it-IT"/>
        </a:p>
      </dgm:t>
    </dgm:pt>
    <dgm:pt modelId="{A72F3AFD-9967-4ED1-A059-E750D38294F2}">
      <dgm:prSet phldrT="[Testo]"/>
      <dgm:spPr/>
      <dgm:t>
        <a:bodyPr/>
        <a:lstStyle/>
        <a:p>
          <a:r>
            <a:rPr lang="it-IT" dirty="0" smtClean="0"/>
            <a:t>Infortuni e malattie</a:t>
          </a:r>
          <a:endParaRPr lang="it-IT" dirty="0"/>
        </a:p>
      </dgm:t>
    </dgm:pt>
    <dgm:pt modelId="{991F5A60-0662-41D8-BBD7-663C6787F46E}" type="parTrans" cxnId="{CD6B6A1E-B578-4471-A971-D449F8715F8E}">
      <dgm:prSet/>
      <dgm:spPr/>
      <dgm:t>
        <a:bodyPr/>
        <a:lstStyle/>
        <a:p>
          <a:endParaRPr lang="it-IT"/>
        </a:p>
      </dgm:t>
    </dgm:pt>
    <dgm:pt modelId="{4C4D0EE0-53A0-4829-A346-A021360CB17F}" type="sibTrans" cxnId="{CD6B6A1E-B578-4471-A971-D449F8715F8E}">
      <dgm:prSet/>
      <dgm:spPr/>
      <dgm:t>
        <a:bodyPr/>
        <a:lstStyle/>
        <a:p>
          <a:endParaRPr lang="it-IT"/>
        </a:p>
      </dgm:t>
    </dgm:pt>
    <dgm:pt modelId="{57145DFB-B9E8-49A0-BEC2-CE0E5B6871BE}" type="pres">
      <dgm:prSet presAssocID="{0F3F7EA5-5747-4B55-A048-0B3EEFCD2AB6}" presName="Name0" presStyleCnt="0">
        <dgm:presLayoutVars>
          <dgm:chMax val="1"/>
          <dgm:dir/>
          <dgm:animLvl val="ctr"/>
          <dgm:resizeHandles val="exact"/>
        </dgm:presLayoutVars>
      </dgm:prSet>
      <dgm:spPr/>
      <dgm:t>
        <a:bodyPr/>
        <a:lstStyle/>
        <a:p>
          <a:endParaRPr lang="it-IT"/>
        </a:p>
      </dgm:t>
    </dgm:pt>
    <dgm:pt modelId="{42CD0460-567E-4FEA-9FC6-A8E1E99B61CD}" type="pres">
      <dgm:prSet presAssocID="{FC3CB2A9-274D-4CF6-84E8-76C52E97583F}" presName="centerShape" presStyleLbl="node0" presStyleIdx="0" presStyleCnt="1"/>
      <dgm:spPr/>
      <dgm:t>
        <a:bodyPr/>
        <a:lstStyle/>
        <a:p>
          <a:endParaRPr lang="it-IT"/>
        </a:p>
      </dgm:t>
    </dgm:pt>
    <dgm:pt modelId="{04A66273-8E8F-461F-9945-579E443E9E5A}" type="pres">
      <dgm:prSet presAssocID="{55F56D8C-798D-4B31-BA1B-6B5E74623F96}" presName="node" presStyleLbl="node1" presStyleIdx="0" presStyleCnt="4">
        <dgm:presLayoutVars>
          <dgm:bulletEnabled val="1"/>
        </dgm:presLayoutVars>
      </dgm:prSet>
      <dgm:spPr/>
      <dgm:t>
        <a:bodyPr/>
        <a:lstStyle/>
        <a:p>
          <a:endParaRPr lang="it-IT"/>
        </a:p>
      </dgm:t>
    </dgm:pt>
    <dgm:pt modelId="{09256FD5-7DE7-4896-ABC0-96F876F5C190}" type="pres">
      <dgm:prSet presAssocID="{55F56D8C-798D-4B31-BA1B-6B5E74623F96}" presName="dummy" presStyleCnt="0"/>
      <dgm:spPr/>
    </dgm:pt>
    <dgm:pt modelId="{CF47B486-9792-4B69-9F6A-18F0CF396BF3}" type="pres">
      <dgm:prSet presAssocID="{DE6282F8-EEF7-4376-85E7-E5C151DCB0F0}" presName="sibTrans" presStyleLbl="sibTrans2D1" presStyleIdx="0" presStyleCnt="4" custScaleX="104757" custScaleY="83428" custLinFactNeighborX="-3621" custLinFactNeighborY="-2223"/>
      <dgm:spPr/>
      <dgm:t>
        <a:bodyPr/>
        <a:lstStyle/>
        <a:p>
          <a:endParaRPr lang="it-IT"/>
        </a:p>
      </dgm:t>
    </dgm:pt>
    <dgm:pt modelId="{6FD6EB12-924B-4FAB-BAFD-039CD26A54F2}" type="pres">
      <dgm:prSet presAssocID="{5F40D197-81A5-4CD3-B28D-1C37F35C82EA}" presName="node" presStyleLbl="node1" presStyleIdx="1" presStyleCnt="4">
        <dgm:presLayoutVars>
          <dgm:bulletEnabled val="1"/>
        </dgm:presLayoutVars>
      </dgm:prSet>
      <dgm:spPr/>
      <dgm:t>
        <a:bodyPr/>
        <a:lstStyle/>
        <a:p>
          <a:endParaRPr lang="it-IT"/>
        </a:p>
      </dgm:t>
    </dgm:pt>
    <dgm:pt modelId="{D5EC0758-8BCF-4090-A965-EECCA77D1550}" type="pres">
      <dgm:prSet presAssocID="{5F40D197-81A5-4CD3-B28D-1C37F35C82EA}" presName="dummy" presStyleCnt="0"/>
      <dgm:spPr/>
    </dgm:pt>
    <dgm:pt modelId="{0EEFFB2F-6605-4927-B664-2C4CE15626D2}" type="pres">
      <dgm:prSet presAssocID="{985751A0-E969-4261-A20A-6FEC44E09364}" presName="sibTrans" presStyleLbl="sibTrans2D1" presStyleIdx="1" presStyleCnt="4"/>
      <dgm:spPr/>
      <dgm:t>
        <a:bodyPr/>
        <a:lstStyle/>
        <a:p>
          <a:endParaRPr lang="it-IT"/>
        </a:p>
      </dgm:t>
    </dgm:pt>
    <dgm:pt modelId="{B560E270-6FAE-4B74-94B8-631201AE7AFC}" type="pres">
      <dgm:prSet presAssocID="{C052B0AA-6AC1-4FEC-9E65-6BD9C116260E}" presName="node" presStyleLbl="node1" presStyleIdx="2" presStyleCnt="4">
        <dgm:presLayoutVars>
          <dgm:bulletEnabled val="1"/>
        </dgm:presLayoutVars>
      </dgm:prSet>
      <dgm:spPr/>
      <dgm:t>
        <a:bodyPr/>
        <a:lstStyle/>
        <a:p>
          <a:endParaRPr lang="it-IT"/>
        </a:p>
      </dgm:t>
    </dgm:pt>
    <dgm:pt modelId="{22A1E0C1-9463-4CD4-B1E3-6434AEEF76F9}" type="pres">
      <dgm:prSet presAssocID="{C052B0AA-6AC1-4FEC-9E65-6BD9C116260E}" presName="dummy" presStyleCnt="0"/>
      <dgm:spPr/>
    </dgm:pt>
    <dgm:pt modelId="{572B4178-DAE8-4D5F-9108-E0DB7828F174}" type="pres">
      <dgm:prSet presAssocID="{EC2B2E8E-D82D-4199-9440-7EE3FB289BD5}" presName="sibTrans" presStyleLbl="sibTrans2D1" presStyleIdx="2" presStyleCnt="4"/>
      <dgm:spPr/>
      <dgm:t>
        <a:bodyPr/>
        <a:lstStyle/>
        <a:p>
          <a:endParaRPr lang="it-IT"/>
        </a:p>
      </dgm:t>
    </dgm:pt>
    <dgm:pt modelId="{4C758090-041F-44CD-821F-43393D21A5B1}" type="pres">
      <dgm:prSet presAssocID="{A72F3AFD-9967-4ED1-A059-E750D38294F2}" presName="node" presStyleLbl="node1" presStyleIdx="3" presStyleCnt="4">
        <dgm:presLayoutVars>
          <dgm:bulletEnabled val="1"/>
        </dgm:presLayoutVars>
      </dgm:prSet>
      <dgm:spPr/>
      <dgm:t>
        <a:bodyPr/>
        <a:lstStyle/>
        <a:p>
          <a:endParaRPr lang="it-IT"/>
        </a:p>
      </dgm:t>
    </dgm:pt>
    <dgm:pt modelId="{5980EB99-46BB-483D-AD35-7957C4ACD616}" type="pres">
      <dgm:prSet presAssocID="{A72F3AFD-9967-4ED1-A059-E750D38294F2}" presName="dummy" presStyleCnt="0"/>
      <dgm:spPr/>
    </dgm:pt>
    <dgm:pt modelId="{E8AF6629-1F09-4D69-B59D-B718FE629ADA}" type="pres">
      <dgm:prSet presAssocID="{4C4D0EE0-53A0-4829-A346-A021360CB17F}" presName="sibTrans" presStyleLbl="sibTrans2D1" presStyleIdx="3" presStyleCnt="4"/>
      <dgm:spPr/>
      <dgm:t>
        <a:bodyPr/>
        <a:lstStyle/>
        <a:p>
          <a:endParaRPr lang="it-IT"/>
        </a:p>
      </dgm:t>
    </dgm:pt>
  </dgm:ptLst>
  <dgm:cxnLst>
    <dgm:cxn modelId="{1C9C7609-C3F6-4FA4-A731-2B4B84A9F959}" type="presOf" srcId="{DE6282F8-EEF7-4376-85E7-E5C151DCB0F0}" destId="{CF47B486-9792-4B69-9F6A-18F0CF396BF3}" srcOrd="0" destOrd="0" presId="urn:microsoft.com/office/officeart/2005/8/layout/radial6"/>
    <dgm:cxn modelId="{C0FC21AA-8C62-43A1-BA8F-9975A11B2CAE}" srcId="{FC3CB2A9-274D-4CF6-84E8-76C52E97583F}" destId="{C052B0AA-6AC1-4FEC-9E65-6BD9C116260E}" srcOrd="2" destOrd="0" parTransId="{464FFBD3-1268-4E4F-975C-8EBB67B4BC7A}" sibTransId="{EC2B2E8E-D82D-4199-9440-7EE3FB289BD5}"/>
    <dgm:cxn modelId="{EDFAD1F6-2C40-469B-B178-ABE6798ECCE3}" type="presOf" srcId="{5F40D197-81A5-4CD3-B28D-1C37F35C82EA}" destId="{6FD6EB12-924B-4FAB-BAFD-039CD26A54F2}" srcOrd="0" destOrd="0" presId="urn:microsoft.com/office/officeart/2005/8/layout/radial6"/>
    <dgm:cxn modelId="{F3D7A0D4-8D25-4D30-B8A3-2A8E8D7CBDB9}" type="presOf" srcId="{0F3F7EA5-5747-4B55-A048-0B3EEFCD2AB6}" destId="{57145DFB-B9E8-49A0-BEC2-CE0E5B6871BE}" srcOrd="0" destOrd="0" presId="urn:microsoft.com/office/officeart/2005/8/layout/radial6"/>
    <dgm:cxn modelId="{0DF25053-36F0-48AF-8B0F-D3D11DCEED1E}" srcId="{FC3CB2A9-274D-4CF6-84E8-76C52E97583F}" destId="{5F40D197-81A5-4CD3-B28D-1C37F35C82EA}" srcOrd="1" destOrd="0" parTransId="{8DA7478D-0CF9-4714-9538-DC1C6FC8AE54}" sibTransId="{985751A0-E969-4261-A20A-6FEC44E09364}"/>
    <dgm:cxn modelId="{68352B77-56E5-45D0-ABA9-1CBFE51DAF93}" type="presOf" srcId="{985751A0-E969-4261-A20A-6FEC44E09364}" destId="{0EEFFB2F-6605-4927-B664-2C4CE15626D2}" srcOrd="0" destOrd="0" presId="urn:microsoft.com/office/officeart/2005/8/layout/radial6"/>
    <dgm:cxn modelId="{BD5B9351-54A1-49DF-9C25-8A77566075BD}" type="presOf" srcId="{FC3CB2A9-274D-4CF6-84E8-76C52E97583F}" destId="{42CD0460-567E-4FEA-9FC6-A8E1E99B61CD}" srcOrd="0" destOrd="0" presId="urn:microsoft.com/office/officeart/2005/8/layout/radial6"/>
    <dgm:cxn modelId="{89D7D3A3-F3B8-4F01-BB0F-7EFFA7E1B6E5}" type="presOf" srcId="{C052B0AA-6AC1-4FEC-9E65-6BD9C116260E}" destId="{B560E270-6FAE-4B74-94B8-631201AE7AFC}" srcOrd="0" destOrd="0" presId="urn:microsoft.com/office/officeart/2005/8/layout/radial6"/>
    <dgm:cxn modelId="{233746DF-C757-4498-9F25-5726C6E01D9D}" type="presOf" srcId="{A72F3AFD-9967-4ED1-A059-E750D38294F2}" destId="{4C758090-041F-44CD-821F-43393D21A5B1}" srcOrd="0" destOrd="0" presId="urn:microsoft.com/office/officeart/2005/8/layout/radial6"/>
    <dgm:cxn modelId="{CD6B6A1E-B578-4471-A971-D449F8715F8E}" srcId="{FC3CB2A9-274D-4CF6-84E8-76C52E97583F}" destId="{A72F3AFD-9967-4ED1-A059-E750D38294F2}" srcOrd="3" destOrd="0" parTransId="{991F5A60-0662-41D8-BBD7-663C6787F46E}" sibTransId="{4C4D0EE0-53A0-4829-A346-A021360CB17F}"/>
    <dgm:cxn modelId="{35D800E9-4E54-4B93-8393-85D268D45BA9}" type="presOf" srcId="{55F56D8C-798D-4B31-BA1B-6B5E74623F96}" destId="{04A66273-8E8F-461F-9945-579E443E9E5A}" srcOrd="0" destOrd="0" presId="urn:microsoft.com/office/officeart/2005/8/layout/radial6"/>
    <dgm:cxn modelId="{0A5FDC7F-7F8B-4C43-9BAE-F8752996A37F}" type="presOf" srcId="{4C4D0EE0-53A0-4829-A346-A021360CB17F}" destId="{E8AF6629-1F09-4D69-B59D-B718FE629ADA}" srcOrd="0" destOrd="0" presId="urn:microsoft.com/office/officeart/2005/8/layout/radial6"/>
    <dgm:cxn modelId="{1AE0CB89-0FA3-4C65-8BCC-CFFF7FC030B9}" srcId="{0F3F7EA5-5747-4B55-A048-0B3EEFCD2AB6}" destId="{FC3CB2A9-274D-4CF6-84E8-76C52E97583F}" srcOrd="0" destOrd="0" parTransId="{81E268A4-9EC2-4CA8-8D02-B698BDD73A6C}" sibTransId="{8DC6ED12-59D3-4936-993E-B8B47756FF95}"/>
    <dgm:cxn modelId="{7CC86C0B-4706-4863-B5AD-CBD85635B043}" type="presOf" srcId="{EC2B2E8E-D82D-4199-9440-7EE3FB289BD5}" destId="{572B4178-DAE8-4D5F-9108-E0DB7828F174}" srcOrd="0" destOrd="0" presId="urn:microsoft.com/office/officeart/2005/8/layout/radial6"/>
    <dgm:cxn modelId="{5C7466D4-4F45-4CAB-BB30-00D08AE3C90C}" srcId="{FC3CB2A9-274D-4CF6-84E8-76C52E97583F}" destId="{55F56D8C-798D-4B31-BA1B-6B5E74623F96}" srcOrd="0" destOrd="0" parTransId="{0B9E3BCD-3F42-4DA0-8A37-E43D98C427F0}" sibTransId="{DE6282F8-EEF7-4376-85E7-E5C151DCB0F0}"/>
    <dgm:cxn modelId="{5A6FDCD7-60DE-4ECE-9054-47D9C88F3E84}" type="presParOf" srcId="{57145DFB-B9E8-49A0-BEC2-CE0E5B6871BE}" destId="{42CD0460-567E-4FEA-9FC6-A8E1E99B61CD}" srcOrd="0" destOrd="0" presId="urn:microsoft.com/office/officeart/2005/8/layout/radial6"/>
    <dgm:cxn modelId="{739E8474-C1AA-4B36-9D16-90453CF1BFF4}" type="presParOf" srcId="{57145DFB-B9E8-49A0-BEC2-CE0E5B6871BE}" destId="{04A66273-8E8F-461F-9945-579E443E9E5A}" srcOrd="1" destOrd="0" presId="urn:microsoft.com/office/officeart/2005/8/layout/radial6"/>
    <dgm:cxn modelId="{C5C32174-146F-4425-910E-9CED162D8B17}" type="presParOf" srcId="{57145DFB-B9E8-49A0-BEC2-CE0E5B6871BE}" destId="{09256FD5-7DE7-4896-ABC0-96F876F5C190}" srcOrd="2" destOrd="0" presId="urn:microsoft.com/office/officeart/2005/8/layout/radial6"/>
    <dgm:cxn modelId="{49375853-CD63-49E1-B0A5-941D4EE29EFF}" type="presParOf" srcId="{57145DFB-B9E8-49A0-BEC2-CE0E5B6871BE}" destId="{CF47B486-9792-4B69-9F6A-18F0CF396BF3}" srcOrd="3" destOrd="0" presId="urn:microsoft.com/office/officeart/2005/8/layout/radial6"/>
    <dgm:cxn modelId="{F2A4D170-AF36-4F5F-8CBB-0A7BF4230026}" type="presParOf" srcId="{57145DFB-B9E8-49A0-BEC2-CE0E5B6871BE}" destId="{6FD6EB12-924B-4FAB-BAFD-039CD26A54F2}" srcOrd="4" destOrd="0" presId="urn:microsoft.com/office/officeart/2005/8/layout/radial6"/>
    <dgm:cxn modelId="{7BA712CF-FCA7-49DB-971D-BA0B7B11203E}" type="presParOf" srcId="{57145DFB-B9E8-49A0-BEC2-CE0E5B6871BE}" destId="{D5EC0758-8BCF-4090-A965-EECCA77D1550}" srcOrd="5" destOrd="0" presId="urn:microsoft.com/office/officeart/2005/8/layout/radial6"/>
    <dgm:cxn modelId="{C0383F24-116D-4FC1-BA6E-657A4D107CDE}" type="presParOf" srcId="{57145DFB-B9E8-49A0-BEC2-CE0E5B6871BE}" destId="{0EEFFB2F-6605-4927-B664-2C4CE15626D2}" srcOrd="6" destOrd="0" presId="urn:microsoft.com/office/officeart/2005/8/layout/radial6"/>
    <dgm:cxn modelId="{7738FE1F-D2C0-41D8-B5C7-11C6AEC3023B}" type="presParOf" srcId="{57145DFB-B9E8-49A0-BEC2-CE0E5B6871BE}" destId="{B560E270-6FAE-4B74-94B8-631201AE7AFC}" srcOrd="7" destOrd="0" presId="urn:microsoft.com/office/officeart/2005/8/layout/radial6"/>
    <dgm:cxn modelId="{968EC519-FED5-43B1-A09F-3DBA452B09BE}" type="presParOf" srcId="{57145DFB-B9E8-49A0-BEC2-CE0E5B6871BE}" destId="{22A1E0C1-9463-4CD4-B1E3-6434AEEF76F9}" srcOrd="8" destOrd="0" presId="urn:microsoft.com/office/officeart/2005/8/layout/radial6"/>
    <dgm:cxn modelId="{3F637CCB-8CE9-4230-BF01-47CB1824C154}" type="presParOf" srcId="{57145DFB-B9E8-49A0-BEC2-CE0E5B6871BE}" destId="{572B4178-DAE8-4D5F-9108-E0DB7828F174}" srcOrd="9" destOrd="0" presId="urn:microsoft.com/office/officeart/2005/8/layout/radial6"/>
    <dgm:cxn modelId="{A038E3D8-5FBC-4E26-A801-E8946698C729}" type="presParOf" srcId="{57145DFB-B9E8-49A0-BEC2-CE0E5B6871BE}" destId="{4C758090-041F-44CD-821F-43393D21A5B1}" srcOrd="10" destOrd="0" presId="urn:microsoft.com/office/officeart/2005/8/layout/radial6"/>
    <dgm:cxn modelId="{1B46AE2D-4F46-4A9B-9C52-4A026A13651B}" type="presParOf" srcId="{57145DFB-B9E8-49A0-BEC2-CE0E5B6871BE}" destId="{5980EB99-46BB-483D-AD35-7957C4ACD616}" srcOrd="11" destOrd="0" presId="urn:microsoft.com/office/officeart/2005/8/layout/radial6"/>
    <dgm:cxn modelId="{DE9EED10-48A7-4EFB-A0D6-E26DC2B9B41B}" type="presParOf" srcId="{57145DFB-B9E8-49A0-BEC2-CE0E5B6871BE}" destId="{E8AF6629-1F09-4D69-B59D-B718FE629ADA}"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BA629D0-1C60-4251-9193-A7616BAA3D6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it-IT"/>
        </a:p>
      </dgm:t>
    </dgm:pt>
    <dgm:pt modelId="{17ACD15B-6715-4CB8-9A31-047C4332EEEB}">
      <dgm:prSet phldrT="[Testo]"/>
      <dgm:spPr/>
      <dgm:t>
        <a:bodyPr/>
        <a:lstStyle/>
        <a:p>
          <a:r>
            <a:rPr lang="it-IT" dirty="0" smtClean="0"/>
            <a:t>Fattori di contesto</a:t>
          </a:r>
          <a:endParaRPr lang="it-IT" dirty="0"/>
        </a:p>
      </dgm:t>
    </dgm:pt>
    <dgm:pt modelId="{9BDF3B30-364C-4ECF-8386-03E186AFEB78}" type="parTrans" cxnId="{E0873C79-28F1-4AC8-941D-1C32533D39CA}">
      <dgm:prSet/>
      <dgm:spPr/>
      <dgm:t>
        <a:bodyPr/>
        <a:lstStyle/>
        <a:p>
          <a:endParaRPr lang="it-IT"/>
        </a:p>
      </dgm:t>
    </dgm:pt>
    <dgm:pt modelId="{22FB5CC0-8F17-4AE4-B97D-8702F786C8F6}" type="sibTrans" cxnId="{E0873C79-28F1-4AC8-941D-1C32533D39CA}">
      <dgm:prSet/>
      <dgm:spPr/>
      <dgm:t>
        <a:bodyPr/>
        <a:lstStyle/>
        <a:p>
          <a:endParaRPr lang="it-IT"/>
        </a:p>
      </dgm:t>
    </dgm:pt>
    <dgm:pt modelId="{3C592079-0B2E-4CA2-93A0-7EBD6AD2F4B0}">
      <dgm:prSet phldrT="[Testo]"/>
      <dgm:spPr/>
      <dgm:t>
        <a:bodyPr/>
        <a:lstStyle/>
        <a:p>
          <a:r>
            <a:rPr lang="it-IT" dirty="0" smtClean="0"/>
            <a:t>Evoluzione di carriera</a:t>
          </a:r>
          <a:endParaRPr lang="it-IT" dirty="0"/>
        </a:p>
      </dgm:t>
    </dgm:pt>
    <dgm:pt modelId="{5A1055F1-5340-41F9-92DC-56C65142A358}" type="parTrans" cxnId="{59BB504C-B976-4CA9-9C83-DE86174C431B}">
      <dgm:prSet/>
      <dgm:spPr/>
      <dgm:t>
        <a:bodyPr/>
        <a:lstStyle/>
        <a:p>
          <a:endParaRPr lang="it-IT"/>
        </a:p>
      </dgm:t>
    </dgm:pt>
    <dgm:pt modelId="{CD10E97C-DEE5-4693-9AAC-3338664AA5A3}" type="sibTrans" cxnId="{59BB504C-B976-4CA9-9C83-DE86174C431B}">
      <dgm:prSet/>
      <dgm:spPr/>
      <dgm:t>
        <a:bodyPr/>
        <a:lstStyle/>
        <a:p>
          <a:endParaRPr lang="it-IT"/>
        </a:p>
      </dgm:t>
    </dgm:pt>
    <dgm:pt modelId="{7793681B-BA25-4DE8-8202-A9AD8550F0C0}">
      <dgm:prSet phldrT="[Testo]"/>
      <dgm:spPr/>
      <dgm:t>
        <a:bodyPr/>
        <a:lstStyle/>
        <a:p>
          <a:r>
            <a:rPr lang="it-IT" dirty="0" smtClean="0"/>
            <a:t>Conciliazione vita-lavo</a:t>
          </a:r>
          <a:endParaRPr lang="it-IT" dirty="0"/>
        </a:p>
      </dgm:t>
    </dgm:pt>
    <dgm:pt modelId="{7E7EA5E8-6E97-4BA0-9319-768039D136F8}" type="parTrans" cxnId="{E5662651-D521-4D2D-8846-AECDA2E0D51A}">
      <dgm:prSet/>
      <dgm:spPr/>
      <dgm:t>
        <a:bodyPr/>
        <a:lstStyle/>
        <a:p>
          <a:endParaRPr lang="it-IT"/>
        </a:p>
      </dgm:t>
    </dgm:pt>
    <dgm:pt modelId="{8EE91999-BF25-434A-B186-67407425EA17}" type="sibTrans" cxnId="{E5662651-D521-4D2D-8846-AECDA2E0D51A}">
      <dgm:prSet/>
      <dgm:spPr/>
      <dgm:t>
        <a:bodyPr/>
        <a:lstStyle/>
        <a:p>
          <a:endParaRPr lang="it-IT"/>
        </a:p>
      </dgm:t>
    </dgm:pt>
    <dgm:pt modelId="{BE270957-C367-4E05-B559-5FF3E295F834}">
      <dgm:prSet phldrT="[Testo]"/>
      <dgm:spPr/>
      <dgm:t>
        <a:bodyPr/>
        <a:lstStyle/>
        <a:p>
          <a:r>
            <a:rPr lang="it-IT" dirty="0" smtClean="0"/>
            <a:t>Rapporti interpersonali</a:t>
          </a:r>
          <a:endParaRPr lang="it-IT" dirty="0"/>
        </a:p>
      </dgm:t>
    </dgm:pt>
    <dgm:pt modelId="{99D56F25-0688-4D20-81EE-AAEFC976FCFE}" type="parTrans" cxnId="{E33EC80B-739B-4143-8416-F6F2963C721E}">
      <dgm:prSet/>
      <dgm:spPr/>
      <dgm:t>
        <a:bodyPr/>
        <a:lstStyle/>
        <a:p>
          <a:endParaRPr lang="it-IT"/>
        </a:p>
      </dgm:t>
    </dgm:pt>
    <dgm:pt modelId="{A78406B4-57F2-4A44-AE74-D17EF729226F}" type="sibTrans" cxnId="{E33EC80B-739B-4143-8416-F6F2963C721E}">
      <dgm:prSet/>
      <dgm:spPr/>
      <dgm:t>
        <a:bodyPr/>
        <a:lstStyle/>
        <a:p>
          <a:endParaRPr lang="it-IT"/>
        </a:p>
      </dgm:t>
    </dgm:pt>
    <dgm:pt modelId="{0B3C58CC-7949-420C-932B-C867AC945819}">
      <dgm:prSet phldrT="[Testo]"/>
      <dgm:spPr/>
      <dgm:t>
        <a:bodyPr/>
        <a:lstStyle/>
        <a:p>
          <a:r>
            <a:rPr lang="it-IT" dirty="0" smtClean="0"/>
            <a:t>Ruolo</a:t>
          </a:r>
          <a:endParaRPr lang="it-IT" dirty="0"/>
        </a:p>
      </dgm:t>
    </dgm:pt>
    <dgm:pt modelId="{E39F3968-019A-4EE4-AC5D-F99C44EC9A40}" type="parTrans" cxnId="{52531613-1EAB-4559-A396-0284F1546212}">
      <dgm:prSet/>
      <dgm:spPr/>
      <dgm:t>
        <a:bodyPr/>
        <a:lstStyle/>
        <a:p>
          <a:endParaRPr lang="it-IT"/>
        </a:p>
      </dgm:t>
    </dgm:pt>
    <dgm:pt modelId="{63B41DF9-F875-4557-887A-125CD287317C}" type="sibTrans" cxnId="{52531613-1EAB-4559-A396-0284F1546212}">
      <dgm:prSet/>
      <dgm:spPr/>
      <dgm:t>
        <a:bodyPr/>
        <a:lstStyle/>
        <a:p>
          <a:endParaRPr lang="it-IT"/>
        </a:p>
      </dgm:t>
    </dgm:pt>
    <dgm:pt modelId="{D5DCCF6A-1D8F-46B9-AB1E-B54D01293A50}" type="pres">
      <dgm:prSet presAssocID="{2BA629D0-1C60-4251-9193-A7616BAA3D69}" presName="Name0" presStyleCnt="0">
        <dgm:presLayoutVars>
          <dgm:chMax val="1"/>
          <dgm:dir/>
          <dgm:animLvl val="ctr"/>
          <dgm:resizeHandles val="exact"/>
        </dgm:presLayoutVars>
      </dgm:prSet>
      <dgm:spPr/>
      <dgm:t>
        <a:bodyPr/>
        <a:lstStyle/>
        <a:p>
          <a:endParaRPr lang="it-IT"/>
        </a:p>
      </dgm:t>
    </dgm:pt>
    <dgm:pt modelId="{02610003-34F8-497D-A477-72C37D2073A9}" type="pres">
      <dgm:prSet presAssocID="{17ACD15B-6715-4CB8-9A31-047C4332EEEB}" presName="centerShape" presStyleLbl="node0" presStyleIdx="0" presStyleCnt="1"/>
      <dgm:spPr/>
      <dgm:t>
        <a:bodyPr/>
        <a:lstStyle/>
        <a:p>
          <a:endParaRPr lang="it-IT"/>
        </a:p>
      </dgm:t>
    </dgm:pt>
    <dgm:pt modelId="{6433FAC5-CDA1-48E8-8C82-BF81C4EC38C1}" type="pres">
      <dgm:prSet presAssocID="{3C592079-0B2E-4CA2-93A0-7EBD6AD2F4B0}" presName="node" presStyleLbl="node1" presStyleIdx="0" presStyleCnt="4">
        <dgm:presLayoutVars>
          <dgm:bulletEnabled val="1"/>
        </dgm:presLayoutVars>
      </dgm:prSet>
      <dgm:spPr/>
      <dgm:t>
        <a:bodyPr/>
        <a:lstStyle/>
        <a:p>
          <a:endParaRPr lang="it-IT"/>
        </a:p>
      </dgm:t>
    </dgm:pt>
    <dgm:pt modelId="{6714FE32-CDBB-474B-A915-33326A6E2995}" type="pres">
      <dgm:prSet presAssocID="{3C592079-0B2E-4CA2-93A0-7EBD6AD2F4B0}" presName="dummy" presStyleCnt="0"/>
      <dgm:spPr/>
    </dgm:pt>
    <dgm:pt modelId="{2B22B2E3-61B9-4991-ADCB-F45D81CE5029}" type="pres">
      <dgm:prSet presAssocID="{CD10E97C-DEE5-4693-9AAC-3338664AA5A3}" presName="sibTrans" presStyleLbl="sibTrans2D1" presStyleIdx="0" presStyleCnt="4"/>
      <dgm:spPr/>
      <dgm:t>
        <a:bodyPr/>
        <a:lstStyle/>
        <a:p>
          <a:endParaRPr lang="it-IT"/>
        </a:p>
      </dgm:t>
    </dgm:pt>
    <dgm:pt modelId="{B46E903C-6D55-499C-991E-59242B758C07}" type="pres">
      <dgm:prSet presAssocID="{7793681B-BA25-4DE8-8202-A9AD8550F0C0}" presName="node" presStyleLbl="node1" presStyleIdx="1" presStyleCnt="4" custScaleX="104164" custScaleY="62621" custRadScaleRad="98396" custRadScaleInc="0">
        <dgm:presLayoutVars>
          <dgm:bulletEnabled val="1"/>
        </dgm:presLayoutVars>
      </dgm:prSet>
      <dgm:spPr/>
      <dgm:t>
        <a:bodyPr/>
        <a:lstStyle/>
        <a:p>
          <a:endParaRPr lang="it-IT"/>
        </a:p>
      </dgm:t>
    </dgm:pt>
    <dgm:pt modelId="{B0BF636D-A860-4EBE-9069-895998654913}" type="pres">
      <dgm:prSet presAssocID="{7793681B-BA25-4DE8-8202-A9AD8550F0C0}" presName="dummy" presStyleCnt="0"/>
      <dgm:spPr/>
    </dgm:pt>
    <dgm:pt modelId="{30A0AF58-9FE7-42C7-BF38-C9743E91C0EB}" type="pres">
      <dgm:prSet presAssocID="{8EE91999-BF25-434A-B186-67407425EA17}" presName="sibTrans" presStyleLbl="sibTrans2D1" presStyleIdx="1" presStyleCnt="4"/>
      <dgm:spPr/>
      <dgm:t>
        <a:bodyPr/>
        <a:lstStyle/>
        <a:p>
          <a:endParaRPr lang="it-IT"/>
        </a:p>
      </dgm:t>
    </dgm:pt>
    <dgm:pt modelId="{CED0E365-B35E-4CA5-BDF5-81E9F7A5AF0A}" type="pres">
      <dgm:prSet presAssocID="{BE270957-C367-4E05-B559-5FF3E295F834}" presName="node" presStyleLbl="node1" presStyleIdx="2" presStyleCnt="4">
        <dgm:presLayoutVars>
          <dgm:bulletEnabled val="1"/>
        </dgm:presLayoutVars>
      </dgm:prSet>
      <dgm:spPr/>
      <dgm:t>
        <a:bodyPr/>
        <a:lstStyle/>
        <a:p>
          <a:endParaRPr lang="it-IT"/>
        </a:p>
      </dgm:t>
    </dgm:pt>
    <dgm:pt modelId="{16867805-93DD-450F-9EFC-D4B85A4A568F}" type="pres">
      <dgm:prSet presAssocID="{BE270957-C367-4E05-B559-5FF3E295F834}" presName="dummy" presStyleCnt="0"/>
      <dgm:spPr/>
    </dgm:pt>
    <dgm:pt modelId="{C1A1ED38-A31B-4FE5-AA48-7430F226FE1E}" type="pres">
      <dgm:prSet presAssocID="{A78406B4-57F2-4A44-AE74-D17EF729226F}" presName="sibTrans" presStyleLbl="sibTrans2D1" presStyleIdx="2" presStyleCnt="4"/>
      <dgm:spPr/>
      <dgm:t>
        <a:bodyPr/>
        <a:lstStyle/>
        <a:p>
          <a:endParaRPr lang="it-IT"/>
        </a:p>
      </dgm:t>
    </dgm:pt>
    <dgm:pt modelId="{F100B18C-4152-4375-B601-B34F108F9886}" type="pres">
      <dgm:prSet presAssocID="{0B3C58CC-7949-420C-932B-C867AC945819}" presName="node" presStyleLbl="node1" presStyleIdx="3" presStyleCnt="4">
        <dgm:presLayoutVars>
          <dgm:bulletEnabled val="1"/>
        </dgm:presLayoutVars>
      </dgm:prSet>
      <dgm:spPr/>
      <dgm:t>
        <a:bodyPr/>
        <a:lstStyle/>
        <a:p>
          <a:endParaRPr lang="it-IT"/>
        </a:p>
      </dgm:t>
    </dgm:pt>
    <dgm:pt modelId="{B11BDE86-FCEB-4DDB-B655-F6AA6973A26C}" type="pres">
      <dgm:prSet presAssocID="{0B3C58CC-7949-420C-932B-C867AC945819}" presName="dummy" presStyleCnt="0"/>
      <dgm:spPr/>
    </dgm:pt>
    <dgm:pt modelId="{27D0A2DF-247E-4187-93C6-7912BC2DE005}" type="pres">
      <dgm:prSet presAssocID="{63B41DF9-F875-4557-887A-125CD287317C}" presName="sibTrans" presStyleLbl="sibTrans2D1" presStyleIdx="3" presStyleCnt="4"/>
      <dgm:spPr/>
      <dgm:t>
        <a:bodyPr/>
        <a:lstStyle/>
        <a:p>
          <a:endParaRPr lang="it-IT"/>
        </a:p>
      </dgm:t>
    </dgm:pt>
  </dgm:ptLst>
  <dgm:cxnLst>
    <dgm:cxn modelId="{E6376D6F-527D-4B66-A11D-CC08144299A7}" type="presOf" srcId="{63B41DF9-F875-4557-887A-125CD287317C}" destId="{27D0A2DF-247E-4187-93C6-7912BC2DE005}" srcOrd="0" destOrd="0" presId="urn:microsoft.com/office/officeart/2005/8/layout/radial6"/>
    <dgm:cxn modelId="{14EFE634-5017-481E-A317-13DF51CC1F6D}" type="presOf" srcId="{7793681B-BA25-4DE8-8202-A9AD8550F0C0}" destId="{B46E903C-6D55-499C-991E-59242B758C07}" srcOrd="0" destOrd="0" presId="urn:microsoft.com/office/officeart/2005/8/layout/radial6"/>
    <dgm:cxn modelId="{E5662651-D521-4D2D-8846-AECDA2E0D51A}" srcId="{17ACD15B-6715-4CB8-9A31-047C4332EEEB}" destId="{7793681B-BA25-4DE8-8202-A9AD8550F0C0}" srcOrd="1" destOrd="0" parTransId="{7E7EA5E8-6E97-4BA0-9319-768039D136F8}" sibTransId="{8EE91999-BF25-434A-B186-67407425EA17}"/>
    <dgm:cxn modelId="{609FB686-A82E-4535-ABEF-8148ADC6867F}" type="presOf" srcId="{0B3C58CC-7949-420C-932B-C867AC945819}" destId="{F100B18C-4152-4375-B601-B34F108F9886}" srcOrd="0" destOrd="0" presId="urn:microsoft.com/office/officeart/2005/8/layout/radial6"/>
    <dgm:cxn modelId="{FF167921-0EF7-47EC-872F-B456E3461298}" type="presOf" srcId="{8EE91999-BF25-434A-B186-67407425EA17}" destId="{30A0AF58-9FE7-42C7-BF38-C9743E91C0EB}" srcOrd="0" destOrd="0" presId="urn:microsoft.com/office/officeart/2005/8/layout/radial6"/>
    <dgm:cxn modelId="{E0873C79-28F1-4AC8-941D-1C32533D39CA}" srcId="{2BA629D0-1C60-4251-9193-A7616BAA3D69}" destId="{17ACD15B-6715-4CB8-9A31-047C4332EEEB}" srcOrd="0" destOrd="0" parTransId="{9BDF3B30-364C-4ECF-8386-03E186AFEB78}" sibTransId="{22FB5CC0-8F17-4AE4-B97D-8702F786C8F6}"/>
    <dgm:cxn modelId="{DAA95180-7E09-4F14-B430-34F3783650D2}" type="presOf" srcId="{BE270957-C367-4E05-B559-5FF3E295F834}" destId="{CED0E365-B35E-4CA5-BDF5-81E9F7A5AF0A}" srcOrd="0" destOrd="0" presId="urn:microsoft.com/office/officeart/2005/8/layout/radial6"/>
    <dgm:cxn modelId="{59BB504C-B976-4CA9-9C83-DE86174C431B}" srcId="{17ACD15B-6715-4CB8-9A31-047C4332EEEB}" destId="{3C592079-0B2E-4CA2-93A0-7EBD6AD2F4B0}" srcOrd="0" destOrd="0" parTransId="{5A1055F1-5340-41F9-92DC-56C65142A358}" sibTransId="{CD10E97C-DEE5-4693-9AAC-3338664AA5A3}"/>
    <dgm:cxn modelId="{0491F415-29AA-4072-A897-729F53F5C037}" type="presOf" srcId="{CD10E97C-DEE5-4693-9AAC-3338664AA5A3}" destId="{2B22B2E3-61B9-4991-ADCB-F45D81CE5029}" srcOrd="0" destOrd="0" presId="urn:microsoft.com/office/officeart/2005/8/layout/radial6"/>
    <dgm:cxn modelId="{52531613-1EAB-4559-A396-0284F1546212}" srcId="{17ACD15B-6715-4CB8-9A31-047C4332EEEB}" destId="{0B3C58CC-7949-420C-932B-C867AC945819}" srcOrd="3" destOrd="0" parTransId="{E39F3968-019A-4EE4-AC5D-F99C44EC9A40}" sibTransId="{63B41DF9-F875-4557-887A-125CD287317C}"/>
    <dgm:cxn modelId="{446FA263-AE32-43F1-B014-7891A83723BB}" type="presOf" srcId="{3C592079-0B2E-4CA2-93A0-7EBD6AD2F4B0}" destId="{6433FAC5-CDA1-48E8-8C82-BF81C4EC38C1}" srcOrd="0" destOrd="0" presId="urn:microsoft.com/office/officeart/2005/8/layout/radial6"/>
    <dgm:cxn modelId="{E33EC80B-739B-4143-8416-F6F2963C721E}" srcId="{17ACD15B-6715-4CB8-9A31-047C4332EEEB}" destId="{BE270957-C367-4E05-B559-5FF3E295F834}" srcOrd="2" destOrd="0" parTransId="{99D56F25-0688-4D20-81EE-AAEFC976FCFE}" sibTransId="{A78406B4-57F2-4A44-AE74-D17EF729226F}"/>
    <dgm:cxn modelId="{B4B756F0-2520-4C53-A952-CB84DDF478E6}" type="presOf" srcId="{A78406B4-57F2-4A44-AE74-D17EF729226F}" destId="{C1A1ED38-A31B-4FE5-AA48-7430F226FE1E}" srcOrd="0" destOrd="0" presId="urn:microsoft.com/office/officeart/2005/8/layout/radial6"/>
    <dgm:cxn modelId="{606E170B-FF52-4938-B0FA-240ED4892D8C}" type="presOf" srcId="{17ACD15B-6715-4CB8-9A31-047C4332EEEB}" destId="{02610003-34F8-497D-A477-72C37D2073A9}" srcOrd="0" destOrd="0" presId="urn:microsoft.com/office/officeart/2005/8/layout/radial6"/>
    <dgm:cxn modelId="{F7F1CB51-63A0-4930-A7AE-FE8B4CD549B7}" type="presOf" srcId="{2BA629D0-1C60-4251-9193-A7616BAA3D69}" destId="{D5DCCF6A-1D8F-46B9-AB1E-B54D01293A50}" srcOrd="0" destOrd="0" presId="urn:microsoft.com/office/officeart/2005/8/layout/radial6"/>
    <dgm:cxn modelId="{503F85EF-8640-40B8-8E82-F0029513BB6D}" type="presParOf" srcId="{D5DCCF6A-1D8F-46B9-AB1E-B54D01293A50}" destId="{02610003-34F8-497D-A477-72C37D2073A9}" srcOrd="0" destOrd="0" presId="urn:microsoft.com/office/officeart/2005/8/layout/radial6"/>
    <dgm:cxn modelId="{AFB4029E-6AD2-43BA-9FE8-19949F3DF85E}" type="presParOf" srcId="{D5DCCF6A-1D8F-46B9-AB1E-B54D01293A50}" destId="{6433FAC5-CDA1-48E8-8C82-BF81C4EC38C1}" srcOrd="1" destOrd="0" presId="urn:microsoft.com/office/officeart/2005/8/layout/radial6"/>
    <dgm:cxn modelId="{27C81241-F5B3-494D-A08E-F91C9808E1C6}" type="presParOf" srcId="{D5DCCF6A-1D8F-46B9-AB1E-B54D01293A50}" destId="{6714FE32-CDBB-474B-A915-33326A6E2995}" srcOrd="2" destOrd="0" presId="urn:microsoft.com/office/officeart/2005/8/layout/radial6"/>
    <dgm:cxn modelId="{9C0799C9-6EE7-4B96-A6F4-364064D3F689}" type="presParOf" srcId="{D5DCCF6A-1D8F-46B9-AB1E-B54D01293A50}" destId="{2B22B2E3-61B9-4991-ADCB-F45D81CE5029}" srcOrd="3" destOrd="0" presId="urn:microsoft.com/office/officeart/2005/8/layout/radial6"/>
    <dgm:cxn modelId="{56DCC0CB-196C-466B-9FEB-EB0C7929891D}" type="presParOf" srcId="{D5DCCF6A-1D8F-46B9-AB1E-B54D01293A50}" destId="{B46E903C-6D55-499C-991E-59242B758C07}" srcOrd="4" destOrd="0" presId="urn:microsoft.com/office/officeart/2005/8/layout/radial6"/>
    <dgm:cxn modelId="{D0E42B55-D7D5-4556-A8CC-B841A29918D2}" type="presParOf" srcId="{D5DCCF6A-1D8F-46B9-AB1E-B54D01293A50}" destId="{B0BF636D-A860-4EBE-9069-895998654913}" srcOrd="5" destOrd="0" presId="urn:microsoft.com/office/officeart/2005/8/layout/radial6"/>
    <dgm:cxn modelId="{1CCA8F81-1518-4DA7-A275-725FAF5D0414}" type="presParOf" srcId="{D5DCCF6A-1D8F-46B9-AB1E-B54D01293A50}" destId="{30A0AF58-9FE7-42C7-BF38-C9743E91C0EB}" srcOrd="6" destOrd="0" presId="urn:microsoft.com/office/officeart/2005/8/layout/radial6"/>
    <dgm:cxn modelId="{529C5C85-7386-448F-A2D4-153397E763AD}" type="presParOf" srcId="{D5DCCF6A-1D8F-46B9-AB1E-B54D01293A50}" destId="{CED0E365-B35E-4CA5-BDF5-81E9F7A5AF0A}" srcOrd="7" destOrd="0" presId="urn:microsoft.com/office/officeart/2005/8/layout/radial6"/>
    <dgm:cxn modelId="{C89B5458-EF6C-4F1C-BD8C-F5B2BD5B68D6}" type="presParOf" srcId="{D5DCCF6A-1D8F-46B9-AB1E-B54D01293A50}" destId="{16867805-93DD-450F-9EFC-D4B85A4A568F}" srcOrd="8" destOrd="0" presId="urn:microsoft.com/office/officeart/2005/8/layout/radial6"/>
    <dgm:cxn modelId="{35366971-4F03-4CFE-945F-3E79A83D68D5}" type="presParOf" srcId="{D5DCCF6A-1D8F-46B9-AB1E-B54D01293A50}" destId="{C1A1ED38-A31B-4FE5-AA48-7430F226FE1E}" srcOrd="9" destOrd="0" presId="urn:microsoft.com/office/officeart/2005/8/layout/radial6"/>
    <dgm:cxn modelId="{05B48E58-18A7-4C3F-BD80-D39930F247AF}" type="presParOf" srcId="{D5DCCF6A-1D8F-46B9-AB1E-B54D01293A50}" destId="{F100B18C-4152-4375-B601-B34F108F9886}" srcOrd="10" destOrd="0" presId="urn:microsoft.com/office/officeart/2005/8/layout/radial6"/>
    <dgm:cxn modelId="{638A8340-0E37-4C9A-8F9A-2A1049A86205}" type="presParOf" srcId="{D5DCCF6A-1D8F-46B9-AB1E-B54D01293A50}" destId="{B11BDE86-FCEB-4DDB-B655-F6AA6973A26C}" srcOrd="11" destOrd="0" presId="urn:microsoft.com/office/officeart/2005/8/layout/radial6"/>
    <dgm:cxn modelId="{BECD908E-CE69-4B8D-A3A7-2DC2A936B8AE}" type="presParOf" srcId="{D5DCCF6A-1D8F-46B9-AB1E-B54D01293A50}" destId="{27D0A2DF-247E-4187-93C6-7912BC2DE005}"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D25B282-6223-4FB7-980F-2403596B89B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it-IT"/>
        </a:p>
      </dgm:t>
    </dgm:pt>
    <dgm:pt modelId="{8FCC0D93-D2C3-413C-BC21-571D0BD9AC80}">
      <dgm:prSet phldrT="[Testo]"/>
      <dgm:spPr/>
      <dgm:t>
        <a:bodyPr/>
        <a:lstStyle/>
        <a:p>
          <a:r>
            <a:rPr lang="it-IT" dirty="0" smtClean="0"/>
            <a:t>Fattori lavorativi</a:t>
          </a:r>
          <a:endParaRPr lang="it-IT" dirty="0"/>
        </a:p>
      </dgm:t>
    </dgm:pt>
    <dgm:pt modelId="{3D533D87-C880-4280-88B1-66147C7F6314}" type="parTrans" cxnId="{2296B769-9B56-4748-81D5-1418AF36D330}">
      <dgm:prSet/>
      <dgm:spPr/>
      <dgm:t>
        <a:bodyPr/>
        <a:lstStyle/>
        <a:p>
          <a:endParaRPr lang="it-IT"/>
        </a:p>
      </dgm:t>
    </dgm:pt>
    <dgm:pt modelId="{7FD38BDE-BB40-405F-82BE-FF0C98E43151}" type="sibTrans" cxnId="{2296B769-9B56-4748-81D5-1418AF36D330}">
      <dgm:prSet/>
      <dgm:spPr/>
      <dgm:t>
        <a:bodyPr/>
        <a:lstStyle/>
        <a:p>
          <a:endParaRPr lang="it-IT"/>
        </a:p>
      </dgm:t>
    </dgm:pt>
    <dgm:pt modelId="{9B46DBFC-BE2C-4EB1-80EC-A8925244279D}">
      <dgm:prSet phldrT="[Testo]"/>
      <dgm:spPr/>
      <dgm:t>
        <a:bodyPr/>
        <a:lstStyle/>
        <a:p>
          <a:r>
            <a:rPr lang="it-IT" dirty="0" smtClean="0"/>
            <a:t>Pianificazione dei compiti</a:t>
          </a:r>
          <a:endParaRPr lang="it-IT" dirty="0"/>
        </a:p>
      </dgm:t>
    </dgm:pt>
    <dgm:pt modelId="{EF1942FD-DCF9-45E5-9353-AF5157F1117E}" type="parTrans" cxnId="{57CCE1A0-B0A6-4E2A-8A09-6A6859CB85FF}">
      <dgm:prSet/>
      <dgm:spPr/>
      <dgm:t>
        <a:bodyPr/>
        <a:lstStyle/>
        <a:p>
          <a:endParaRPr lang="it-IT"/>
        </a:p>
      </dgm:t>
    </dgm:pt>
    <dgm:pt modelId="{3E46EA04-ABFE-4123-9A45-FDFD4BAB447E}" type="sibTrans" cxnId="{57CCE1A0-B0A6-4E2A-8A09-6A6859CB85FF}">
      <dgm:prSet/>
      <dgm:spPr/>
      <dgm:t>
        <a:bodyPr/>
        <a:lstStyle/>
        <a:p>
          <a:endParaRPr lang="it-IT"/>
        </a:p>
      </dgm:t>
    </dgm:pt>
    <dgm:pt modelId="{04A25B20-3E42-41AD-A654-E16E56B208B2}">
      <dgm:prSet phldrT="[Testo]"/>
      <dgm:spPr/>
      <dgm:t>
        <a:bodyPr/>
        <a:lstStyle/>
        <a:p>
          <a:r>
            <a:rPr lang="it-IT" dirty="0" smtClean="0"/>
            <a:t>Ritmo e carico di lavoro</a:t>
          </a:r>
          <a:endParaRPr lang="it-IT" dirty="0"/>
        </a:p>
      </dgm:t>
    </dgm:pt>
    <dgm:pt modelId="{2CBC97F5-F10D-4CE2-85FB-DB6F0945FB3F}" type="parTrans" cxnId="{61A75F8E-4B2A-4E58-9391-4E8ED8864FBB}">
      <dgm:prSet/>
      <dgm:spPr/>
      <dgm:t>
        <a:bodyPr/>
        <a:lstStyle/>
        <a:p>
          <a:endParaRPr lang="it-IT"/>
        </a:p>
      </dgm:t>
    </dgm:pt>
    <dgm:pt modelId="{144A320C-7A8B-466C-8E01-C2CC9786CACD}" type="sibTrans" cxnId="{61A75F8E-4B2A-4E58-9391-4E8ED8864FBB}">
      <dgm:prSet/>
      <dgm:spPr/>
      <dgm:t>
        <a:bodyPr/>
        <a:lstStyle/>
        <a:p>
          <a:endParaRPr lang="it-IT"/>
        </a:p>
      </dgm:t>
    </dgm:pt>
    <dgm:pt modelId="{B58FF6C4-70C8-49E3-821B-C98985307DBF}">
      <dgm:prSet phldrT="[Testo]"/>
      <dgm:spPr/>
      <dgm:t>
        <a:bodyPr/>
        <a:lstStyle/>
        <a:p>
          <a:r>
            <a:rPr lang="it-IT" dirty="0" smtClean="0"/>
            <a:t>Ambiente di lavoro</a:t>
          </a:r>
          <a:endParaRPr lang="it-IT" dirty="0"/>
        </a:p>
      </dgm:t>
    </dgm:pt>
    <dgm:pt modelId="{740DD7C9-1E6B-46C1-B56E-61600EAB6050}" type="parTrans" cxnId="{70335920-2D1E-4AF2-9467-C40C45577387}">
      <dgm:prSet/>
      <dgm:spPr/>
      <dgm:t>
        <a:bodyPr/>
        <a:lstStyle/>
        <a:p>
          <a:endParaRPr lang="it-IT"/>
        </a:p>
      </dgm:t>
    </dgm:pt>
    <dgm:pt modelId="{E64D4099-E232-4166-A514-31B6490A1174}" type="sibTrans" cxnId="{70335920-2D1E-4AF2-9467-C40C45577387}">
      <dgm:prSet/>
      <dgm:spPr/>
      <dgm:t>
        <a:bodyPr/>
        <a:lstStyle/>
        <a:p>
          <a:endParaRPr lang="it-IT"/>
        </a:p>
      </dgm:t>
    </dgm:pt>
    <dgm:pt modelId="{A634397F-80B7-4132-822F-F4D9E4B79468}">
      <dgm:prSet phldrT="[Testo]"/>
      <dgm:spPr/>
      <dgm:t>
        <a:bodyPr/>
        <a:lstStyle/>
        <a:p>
          <a:r>
            <a:rPr lang="it-IT" dirty="0" smtClean="0"/>
            <a:t>Orario di lavoro</a:t>
          </a:r>
          <a:endParaRPr lang="it-IT" dirty="0"/>
        </a:p>
      </dgm:t>
    </dgm:pt>
    <dgm:pt modelId="{984545CF-A269-4E6C-B18C-4BCFE0D58EF4}" type="parTrans" cxnId="{58D75121-17F9-4B74-BF51-87F5C805FB0A}">
      <dgm:prSet/>
      <dgm:spPr/>
      <dgm:t>
        <a:bodyPr/>
        <a:lstStyle/>
        <a:p>
          <a:endParaRPr lang="it-IT"/>
        </a:p>
      </dgm:t>
    </dgm:pt>
    <dgm:pt modelId="{88D4F78A-E62B-4102-B8D4-FFDE57684662}" type="sibTrans" cxnId="{58D75121-17F9-4B74-BF51-87F5C805FB0A}">
      <dgm:prSet/>
      <dgm:spPr/>
      <dgm:t>
        <a:bodyPr/>
        <a:lstStyle/>
        <a:p>
          <a:endParaRPr lang="it-IT"/>
        </a:p>
      </dgm:t>
    </dgm:pt>
    <dgm:pt modelId="{1B234C06-7E56-43A8-AAA5-698F3EA2286C}" type="pres">
      <dgm:prSet presAssocID="{FD25B282-6223-4FB7-980F-2403596B89B9}" presName="Name0" presStyleCnt="0">
        <dgm:presLayoutVars>
          <dgm:chMax val="1"/>
          <dgm:dir/>
          <dgm:animLvl val="ctr"/>
          <dgm:resizeHandles val="exact"/>
        </dgm:presLayoutVars>
      </dgm:prSet>
      <dgm:spPr/>
      <dgm:t>
        <a:bodyPr/>
        <a:lstStyle/>
        <a:p>
          <a:endParaRPr lang="it-IT"/>
        </a:p>
      </dgm:t>
    </dgm:pt>
    <dgm:pt modelId="{533B2CF2-D136-44CE-AE69-C1B8B0B5D950}" type="pres">
      <dgm:prSet presAssocID="{8FCC0D93-D2C3-413C-BC21-571D0BD9AC80}" presName="centerShape" presStyleLbl="node0" presStyleIdx="0" presStyleCnt="1"/>
      <dgm:spPr/>
      <dgm:t>
        <a:bodyPr/>
        <a:lstStyle/>
        <a:p>
          <a:endParaRPr lang="it-IT"/>
        </a:p>
      </dgm:t>
    </dgm:pt>
    <dgm:pt modelId="{56438DC8-3CC2-4E38-8BFE-3CCF75E6B052}" type="pres">
      <dgm:prSet presAssocID="{9B46DBFC-BE2C-4EB1-80EC-A8925244279D}" presName="node" presStyleLbl="node1" presStyleIdx="0" presStyleCnt="4">
        <dgm:presLayoutVars>
          <dgm:bulletEnabled val="1"/>
        </dgm:presLayoutVars>
      </dgm:prSet>
      <dgm:spPr/>
      <dgm:t>
        <a:bodyPr/>
        <a:lstStyle/>
        <a:p>
          <a:endParaRPr lang="it-IT"/>
        </a:p>
      </dgm:t>
    </dgm:pt>
    <dgm:pt modelId="{7109A867-A074-4DB7-A5CC-92F1AC96ABA8}" type="pres">
      <dgm:prSet presAssocID="{9B46DBFC-BE2C-4EB1-80EC-A8925244279D}" presName="dummy" presStyleCnt="0"/>
      <dgm:spPr/>
    </dgm:pt>
    <dgm:pt modelId="{1E7F882E-7A0B-4603-A89C-5129C9C0FDF5}" type="pres">
      <dgm:prSet presAssocID="{3E46EA04-ABFE-4123-9A45-FDFD4BAB447E}" presName="sibTrans" presStyleLbl="sibTrans2D1" presStyleIdx="0" presStyleCnt="4"/>
      <dgm:spPr/>
      <dgm:t>
        <a:bodyPr/>
        <a:lstStyle/>
        <a:p>
          <a:endParaRPr lang="it-IT"/>
        </a:p>
      </dgm:t>
    </dgm:pt>
    <dgm:pt modelId="{D0A6E58E-0AE2-4A49-95E5-240C90020B6B}" type="pres">
      <dgm:prSet presAssocID="{04A25B20-3E42-41AD-A654-E16E56B208B2}" presName="node" presStyleLbl="node1" presStyleIdx="1" presStyleCnt="4">
        <dgm:presLayoutVars>
          <dgm:bulletEnabled val="1"/>
        </dgm:presLayoutVars>
      </dgm:prSet>
      <dgm:spPr/>
      <dgm:t>
        <a:bodyPr/>
        <a:lstStyle/>
        <a:p>
          <a:endParaRPr lang="it-IT"/>
        </a:p>
      </dgm:t>
    </dgm:pt>
    <dgm:pt modelId="{9F4AE864-7397-4E7E-B9F1-0EEA8ED826C2}" type="pres">
      <dgm:prSet presAssocID="{04A25B20-3E42-41AD-A654-E16E56B208B2}" presName="dummy" presStyleCnt="0"/>
      <dgm:spPr/>
    </dgm:pt>
    <dgm:pt modelId="{80EB4B37-B167-490B-B4C6-AC3F650ACDBD}" type="pres">
      <dgm:prSet presAssocID="{144A320C-7A8B-466C-8E01-C2CC9786CACD}" presName="sibTrans" presStyleLbl="sibTrans2D1" presStyleIdx="1" presStyleCnt="4"/>
      <dgm:spPr/>
      <dgm:t>
        <a:bodyPr/>
        <a:lstStyle/>
        <a:p>
          <a:endParaRPr lang="it-IT"/>
        </a:p>
      </dgm:t>
    </dgm:pt>
    <dgm:pt modelId="{F1C31333-D940-4C2E-A2C0-FDCEC400A917}" type="pres">
      <dgm:prSet presAssocID="{B58FF6C4-70C8-49E3-821B-C98985307DBF}" presName="node" presStyleLbl="node1" presStyleIdx="2" presStyleCnt="4">
        <dgm:presLayoutVars>
          <dgm:bulletEnabled val="1"/>
        </dgm:presLayoutVars>
      </dgm:prSet>
      <dgm:spPr/>
      <dgm:t>
        <a:bodyPr/>
        <a:lstStyle/>
        <a:p>
          <a:endParaRPr lang="it-IT"/>
        </a:p>
      </dgm:t>
    </dgm:pt>
    <dgm:pt modelId="{7BC448E5-A438-468D-8474-04B7F7B7FC54}" type="pres">
      <dgm:prSet presAssocID="{B58FF6C4-70C8-49E3-821B-C98985307DBF}" presName="dummy" presStyleCnt="0"/>
      <dgm:spPr/>
    </dgm:pt>
    <dgm:pt modelId="{AA3A0262-ED64-4A54-834A-51940BB53623}" type="pres">
      <dgm:prSet presAssocID="{E64D4099-E232-4166-A514-31B6490A1174}" presName="sibTrans" presStyleLbl="sibTrans2D1" presStyleIdx="2" presStyleCnt="4"/>
      <dgm:spPr/>
      <dgm:t>
        <a:bodyPr/>
        <a:lstStyle/>
        <a:p>
          <a:endParaRPr lang="it-IT"/>
        </a:p>
      </dgm:t>
    </dgm:pt>
    <dgm:pt modelId="{5C50A6E5-69D2-4068-B70F-4A5150FFF395}" type="pres">
      <dgm:prSet presAssocID="{A634397F-80B7-4132-822F-F4D9E4B79468}" presName="node" presStyleLbl="node1" presStyleIdx="3" presStyleCnt="4">
        <dgm:presLayoutVars>
          <dgm:bulletEnabled val="1"/>
        </dgm:presLayoutVars>
      </dgm:prSet>
      <dgm:spPr/>
      <dgm:t>
        <a:bodyPr/>
        <a:lstStyle/>
        <a:p>
          <a:endParaRPr lang="it-IT"/>
        </a:p>
      </dgm:t>
    </dgm:pt>
    <dgm:pt modelId="{53258D03-DB94-42CA-BCC3-D36E249C1513}" type="pres">
      <dgm:prSet presAssocID="{A634397F-80B7-4132-822F-F4D9E4B79468}" presName="dummy" presStyleCnt="0"/>
      <dgm:spPr/>
    </dgm:pt>
    <dgm:pt modelId="{C257F203-11F0-4084-9EC8-E6B3B254D41E}" type="pres">
      <dgm:prSet presAssocID="{88D4F78A-E62B-4102-B8D4-FFDE57684662}" presName="sibTrans" presStyleLbl="sibTrans2D1" presStyleIdx="3" presStyleCnt="4"/>
      <dgm:spPr/>
      <dgm:t>
        <a:bodyPr/>
        <a:lstStyle/>
        <a:p>
          <a:endParaRPr lang="it-IT"/>
        </a:p>
      </dgm:t>
    </dgm:pt>
  </dgm:ptLst>
  <dgm:cxnLst>
    <dgm:cxn modelId="{57CCE1A0-B0A6-4E2A-8A09-6A6859CB85FF}" srcId="{8FCC0D93-D2C3-413C-BC21-571D0BD9AC80}" destId="{9B46DBFC-BE2C-4EB1-80EC-A8925244279D}" srcOrd="0" destOrd="0" parTransId="{EF1942FD-DCF9-45E5-9353-AF5157F1117E}" sibTransId="{3E46EA04-ABFE-4123-9A45-FDFD4BAB447E}"/>
    <dgm:cxn modelId="{9BF4884A-6F31-4F7A-96D0-0289E4BD5A90}" type="presOf" srcId="{B58FF6C4-70C8-49E3-821B-C98985307DBF}" destId="{F1C31333-D940-4C2E-A2C0-FDCEC400A917}" srcOrd="0" destOrd="0" presId="urn:microsoft.com/office/officeart/2005/8/layout/radial6"/>
    <dgm:cxn modelId="{61A75F8E-4B2A-4E58-9391-4E8ED8864FBB}" srcId="{8FCC0D93-D2C3-413C-BC21-571D0BD9AC80}" destId="{04A25B20-3E42-41AD-A654-E16E56B208B2}" srcOrd="1" destOrd="0" parTransId="{2CBC97F5-F10D-4CE2-85FB-DB6F0945FB3F}" sibTransId="{144A320C-7A8B-466C-8E01-C2CC9786CACD}"/>
    <dgm:cxn modelId="{25854585-D955-487C-9505-6896D55CDDC5}" type="presOf" srcId="{FD25B282-6223-4FB7-980F-2403596B89B9}" destId="{1B234C06-7E56-43A8-AAA5-698F3EA2286C}" srcOrd="0" destOrd="0" presId="urn:microsoft.com/office/officeart/2005/8/layout/radial6"/>
    <dgm:cxn modelId="{D9618B0D-0017-4CBE-8FC8-8617FE1137C3}" type="presOf" srcId="{8FCC0D93-D2C3-413C-BC21-571D0BD9AC80}" destId="{533B2CF2-D136-44CE-AE69-C1B8B0B5D950}" srcOrd="0" destOrd="0" presId="urn:microsoft.com/office/officeart/2005/8/layout/radial6"/>
    <dgm:cxn modelId="{70335920-2D1E-4AF2-9467-C40C45577387}" srcId="{8FCC0D93-D2C3-413C-BC21-571D0BD9AC80}" destId="{B58FF6C4-70C8-49E3-821B-C98985307DBF}" srcOrd="2" destOrd="0" parTransId="{740DD7C9-1E6B-46C1-B56E-61600EAB6050}" sibTransId="{E64D4099-E232-4166-A514-31B6490A1174}"/>
    <dgm:cxn modelId="{110CF7DA-05B6-4373-A9F3-FABE9060A42E}" type="presOf" srcId="{3E46EA04-ABFE-4123-9A45-FDFD4BAB447E}" destId="{1E7F882E-7A0B-4603-A89C-5129C9C0FDF5}" srcOrd="0" destOrd="0" presId="urn:microsoft.com/office/officeart/2005/8/layout/radial6"/>
    <dgm:cxn modelId="{4B1F7FEE-EF94-446B-A844-39C7DF292DB9}" type="presOf" srcId="{A634397F-80B7-4132-822F-F4D9E4B79468}" destId="{5C50A6E5-69D2-4068-B70F-4A5150FFF395}" srcOrd="0" destOrd="0" presId="urn:microsoft.com/office/officeart/2005/8/layout/radial6"/>
    <dgm:cxn modelId="{2296B769-9B56-4748-81D5-1418AF36D330}" srcId="{FD25B282-6223-4FB7-980F-2403596B89B9}" destId="{8FCC0D93-D2C3-413C-BC21-571D0BD9AC80}" srcOrd="0" destOrd="0" parTransId="{3D533D87-C880-4280-88B1-66147C7F6314}" sibTransId="{7FD38BDE-BB40-405F-82BE-FF0C98E43151}"/>
    <dgm:cxn modelId="{58D75121-17F9-4B74-BF51-87F5C805FB0A}" srcId="{8FCC0D93-D2C3-413C-BC21-571D0BD9AC80}" destId="{A634397F-80B7-4132-822F-F4D9E4B79468}" srcOrd="3" destOrd="0" parTransId="{984545CF-A269-4E6C-B18C-4BCFE0D58EF4}" sibTransId="{88D4F78A-E62B-4102-B8D4-FFDE57684662}"/>
    <dgm:cxn modelId="{029B9B24-4267-4484-879A-C32640044B68}" type="presOf" srcId="{88D4F78A-E62B-4102-B8D4-FFDE57684662}" destId="{C257F203-11F0-4084-9EC8-E6B3B254D41E}" srcOrd="0" destOrd="0" presId="urn:microsoft.com/office/officeart/2005/8/layout/radial6"/>
    <dgm:cxn modelId="{C01D3ABE-F901-4117-A1B4-F50B1A91564D}" type="presOf" srcId="{E64D4099-E232-4166-A514-31B6490A1174}" destId="{AA3A0262-ED64-4A54-834A-51940BB53623}" srcOrd="0" destOrd="0" presId="urn:microsoft.com/office/officeart/2005/8/layout/radial6"/>
    <dgm:cxn modelId="{0400E6B4-F290-4E65-A1F9-E625B8061880}" type="presOf" srcId="{04A25B20-3E42-41AD-A654-E16E56B208B2}" destId="{D0A6E58E-0AE2-4A49-95E5-240C90020B6B}" srcOrd="0" destOrd="0" presId="urn:microsoft.com/office/officeart/2005/8/layout/radial6"/>
    <dgm:cxn modelId="{6A6A7889-4393-4790-B00A-A7FE2A6FB66D}" type="presOf" srcId="{144A320C-7A8B-466C-8E01-C2CC9786CACD}" destId="{80EB4B37-B167-490B-B4C6-AC3F650ACDBD}" srcOrd="0" destOrd="0" presId="urn:microsoft.com/office/officeart/2005/8/layout/radial6"/>
    <dgm:cxn modelId="{3FEEB018-7FCC-4235-924C-4ACB5442FCD3}" type="presOf" srcId="{9B46DBFC-BE2C-4EB1-80EC-A8925244279D}" destId="{56438DC8-3CC2-4E38-8BFE-3CCF75E6B052}" srcOrd="0" destOrd="0" presId="urn:microsoft.com/office/officeart/2005/8/layout/radial6"/>
    <dgm:cxn modelId="{ADE21C89-D8CE-4020-9422-BBFC24B8B68A}" type="presParOf" srcId="{1B234C06-7E56-43A8-AAA5-698F3EA2286C}" destId="{533B2CF2-D136-44CE-AE69-C1B8B0B5D950}" srcOrd="0" destOrd="0" presId="urn:microsoft.com/office/officeart/2005/8/layout/radial6"/>
    <dgm:cxn modelId="{6FE5E526-F852-40BF-919E-E07D8CB796C3}" type="presParOf" srcId="{1B234C06-7E56-43A8-AAA5-698F3EA2286C}" destId="{56438DC8-3CC2-4E38-8BFE-3CCF75E6B052}" srcOrd="1" destOrd="0" presId="urn:microsoft.com/office/officeart/2005/8/layout/radial6"/>
    <dgm:cxn modelId="{056E63F7-DD80-45FF-A2C5-6F49A5AA4D23}" type="presParOf" srcId="{1B234C06-7E56-43A8-AAA5-698F3EA2286C}" destId="{7109A867-A074-4DB7-A5CC-92F1AC96ABA8}" srcOrd="2" destOrd="0" presId="urn:microsoft.com/office/officeart/2005/8/layout/radial6"/>
    <dgm:cxn modelId="{0F19151C-92F7-460A-A7A2-1B7E1F7FD1BA}" type="presParOf" srcId="{1B234C06-7E56-43A8-AAA5-698F3EA2286C}" destId="{1E7F882E-7A0B-4603-A89C-5129C9C0FDF5}" srcOrd="3" destOrd="0" presId="urn:microsoft.com/office/officeart/2005/8/layout/radial6"/>
    <dgm:cxn modelId="{6C47F8EE-B077-46C4-85EC-325DF3B01A50}" type="presParOf" srcId="{1B234C06-7E56-43A8-AAA5-698F3EA2286C}" destId="{D0A6E58E-0AE2-4A49-95E5-240C90020B6B}" srcOrd="4" destOrd="0" presId="urn:microsoft.com/office/officeart/2005/8/layout/radial6"/>
    <dgm:cxn modelId="{6887F0FA-7D78-425A-9C89-CF320041B0FC}" type="presParOf" srcId="{1B234C06-7E56-43A8-AAA5-698F3EA2286C}" destId="{9F4AE864-7397-4E7E-B9F1-0EEA8ED826C2}" srcOrd="5" destOrd="0" presId="urn:microsoft.com/office/officeart/2005/8/layout/radial6"/>
    <dgm:cxn modelId="{04060C88-EEA5-44CF-87C8-0EA77B753DB5}" type="presParOf" srcId="{1B234C06-7E56-43A8-AAA5-698F3EA2286C}" destId="{80EB4B37-B167-490B-B4C6-AC3F650ACDBD}" srcOrd="6" destOrd="0" presId="urn:microsoft.com/office/officeart/2005/8/layout/radial6"/>
    <dgm:cxn modelId="{7587B32B-1855-40BA-9FFB-E8DEBB5B99E9}" type="presParOf" srcId="{1B234C06-7E56-43A8-AAA5-698F3EA2286C}" destId="{F1C31333-D940-4C2E-A2C0-FDCEC400A917}" srcOrd="7" destOrd="0" presId="urn:microsoft.com/office/officeart/2005/8/layout/radial6"/>
    <dgm:cxn modelId="{18074E23-1FED-4BEA-BB42-154FC2BBBA5F}" type="presParOf" srcId="{1B234C06-7E56-43A8-AAA5-698F3EA2286C}" destId="{7BC448E5-A438-468D-8474-04B7F7B7FC54}" srcOrd="8" destOrd="0" presId="urn:microsoft.com/office/officeart/2005/8/layout/radial6"/>
    <dgm:cxn modelId="{1CFC5774-5C97-41A7-A7AA-BDBF016C6126}" type="presParOf" srcId="{1B234C06-7E56-43A8-AAA5-698F3EA2286C}" destId="{AA3A0262-ED64-4A54-834A-51940BB53623}" srcOrd="9" destOrd="0" presId="urn:microsoft.com/office/officeart/2005/8/layout/radial6"/>
    <dgm:cxn modelId="{04EB26F4-F918-4D68-96E9-00C14F5F97D9}" type="presParOf" srcId="{1B234C06-7E56-43A8-AAA5-698F3EA2286C}" destId="{5C50A6E5-69D2-4068-B70F-4A5150FFF395}" srcOrd="10" destOrd="0" presId="urn:microsoft.com/office/officeart/2005/8/layout/radial6"/>
    <dgm:cxn modelId="{4D13C3DB-D870-4428-AF73-9BEAAC993007}" type="presParOf" srcId="{1B234C06-7E56-43A8-AAA5-698F3EA2286C}" destId="{53258D03-DB94-42CA-BCC3-D36E249C1513}" srcOrd="11" destOrd="0" presId="urn:microsoft.com/office/officeart/2005/8/layout/radial6"/>
    <dgm:cxn modelId="{859F5B25-7E06-41C1-A47D-D55BDC5BB61A}" type="presParOf" srcId="{1B234C06-7E56-43A8-AAA5-698F3EA2286C}" destId="{C257F203-11F0-4084-9EC8-E6B3B254D41E}"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DCC0F6-484B-4599-A0CC-D99DB15C9932}" type="doc">
      <dgm:prSet loTypeId="urn:microsoft.com/office/officeart/2005/8/layout/venn2" loCatId="relationship" qsTypeId="urn:microsoft.com/office/officeart/2005/8/quickstyle/simple1" qsCatId="simple" csTypeId="urn:microsoft.com/office/officeart/2005/8/colors/colorful5" csCatId="colorful" phldr="1"/>
      <dgm:spPr/>
      <dgm:t>
        <a:bodyPr/>
        <a:lstStyle/>
        <a:p>
          <a:endParaRPr lang="it-IT"/>
        </a:p>
      </dgm:t>
    </dgm:pt>
    <dgm:pt modelId="{7977C0E9-4B0B-479A-811B-D572B78C3A24}">
      <dgm:prSet phldrT="[Testo]"/>
      <dgm:spPr/>
      <dgm:t>
        <a:bodyPr/>
        <a:lstStyle/>
        <a:p>
          <a:r>
            <a:rPr lang="it-IT" dirty="0" smtClean="0"/>
            <a:t>Consapevolezza</a:t>
          </a:r>
          <a:endParaRPr lang="it-IT" dirty="0"/>
        </a:p>
      </dgm:t>
    </dgm:pt>
    <dgm:pt modelId="{07CF1AEF-7A06-4A35-BC0F-D2B06DFFA287}" type="parTrans" cxnId="{96935BBE-BF1D-4D76-AA88-79A2ADA3FB51}">
      <dgm:prSet/>
      <dgm:spPr/>
      <dgm:t>
        <a:bodyPr/>
        <a:lstStyle/>
        <a:p>
          <a:endParaRPr lang="it-IT"/>
        </a:p>
      </dgm:t>
    </dgm:pt>
    <dgm:pt modelId="{7C4CC6D9-8F6B-48BF-AC59-0267D0DCE496}" type="sibTrans" cxnId="{96935BBE-BF1D-4D76-AA88-79A2ADA3FB51}">
      <dgm:prSet/>
      <dgm:spPr/>
      <dgm:t>
        <a:bodyPr/>
        <a:lstStyle/>
        <a:p>
          <a:endParaRPr lang="it-IT"/>
        </a:p>
      </dgm:t>
    </dgm:pt>
    <dgm:pt modelId="{E7A62A08-DA2C-448E-A73D-C517437E9630}">
      <dgm:prSet phldrT="[Testo]"/>
      <dgm:spPr/>
      <dgm:t>
        <a:bodyPr/>
        <a:lstStyle/>
        <a:p>
          <a:r>
            <a:rPr lang="it-IT" dirty="0" smtClean="0"/>
            <a:t>Passione</a:t>
          </a:r>
          <a:endParaRPr lang="it-IT" dirty="0"/>
        </a:p>
      </dgm:t>
    </dgm:pt>
    <dgm:pt modelId="{67775912-2014-4EFF-AFFB-254149761505}" type="parTrans" cxnId="{BAB21F55-8036-4294-A193-854DAAA530A6}">
      <dgm:prSet/>
      <dgm:spPr/>
      <dgm:t>
        <a:bodyPr/>
        <a:lstStyle/>
        <a:p>
          <a:endParaRPr lang="it-IT"/>
        </a:p>
      </dgm:t>
    </dgm:pt>
    <dgm:pt modelId="{1DE56145-1E71-4D68-B438-19B822F36ED5}" type="sibTrans" cxnId="{BAB21F55-8036-4294-A193-854DAAA530A6}">
      <dgm:prSet/>
      <dgm:spPr/>
      <dgm:t>
        <a:bodyPr/>
        <a:lstStyle/>
        <a:p>
          <a:endParaRPr lang="it-IT"/>
        </a:p>
      </dgm:t>
    </dgm:pt>
    <dgm:pt modelId="{39EB67EF-FF35-4F30-A726-0EE054C82B4A}">
      <dgm:prSet phldrT="[Testo]"/>
      <dgm:spPr/>
      <dgm:t>
        <a:bodyPr/>
        <a:lstStyle/>
        <a:p>
          <a:r>
            <a:rPr lang="it-IT" dirty="0" smtClean="0"/>
            <a:t>Intelligenza Emozionale</a:t>
          </a:r>
          <a:endParaRPr lang="it-IT" dirty="0"/>
        </a:p>
      </dgm:t>
    </dgm:pt>
    <dgm:pt modelId="{15B89FAA-1D84-4F14-B658-1C2D45498BA5}" type="parTrans" cxnId="{71251E57-D34E-49BF-B1F9-03D41141D759}">
      <dgm:prSet/>
      <dgm:spPr/>
      <dgm:t>
        <a:bodyPr/>
        <a:lstStyle/>
        <a:p>
          <a:endParaRPr lang="it-IT"/>
        </a:p>
      </dgm:t>
    </dgm:pt>
    <dgm:pt modelId="{CF16BC0E-04B8-4004-9574-D67A0185CF80}" type="sibTrans" cxnId="{71251E57-D34E-49BF-B1F9-03D41141D759}">
      <dgm:prSet/>
      <dgm:spPr/>
      <dgm:t>
        <a:bodyPr/>
        <a:lstStyle/>
        <a:p>
          <a:endParaRPr lang="it-IT"/>
        </a:p>
      </dgm:t>
    </dgm:pt>
    <dgm:pt modelId="{FFAB1679-9094-4492-ACD7-16A56EEBDF0E}">
      <dgm:prSet phldrT="[Testo]"/>
      <dgm:spPr/>
      <dgm:t>
        <a:bodyPr/>
        <a:lstStyle/>
        <a:p>
          <a:r>
            <a:rPr lang="it-IT" dirty="0" smtClean="0"/>
            <a:t>Resilienza</a:t>
          </a:r>
          <a:endParaRPr lang="it-IT" dirty="0"/>
        </a:p>
      </dgm:t>
    </dgm:pt>
    <dgm:pt modelId="{10F6FD62-D196-45EA-B610-F2E1B18F553F}" type="parTrans" cxnId="{EF5CE757-CC58-4789-9E26-1868AC3B14C5}">
      <dgm:prSet/>
      <dgm:spPr/>
      <dgm:t>
        <a:bodyPr/>
        <a:lstStyle/>
        <a:p>
          <a:endParaRPr lang="it-IT"/>
        </a:p>
      </dgm:t>
    </dgm:pt>
    <dgm:pt modelId="{A72FF408-AF28-4E55-8A65-A66F88C97FE3}" type="sibTrans" cxnId="{EF5CE757-CC58-4789-9E26-1868AC3B14C5}">
      <dgm:prSet/>
      <dgm:spPr/>
      <dgm:t>
        <a:bodyPr/>
        <a:lstStyle/>
        <a:p>
          <a:endParaRPr lang="it-IT"/>
        </a:p>
      </dgm:t>
    </dgm:pt>
    <dgm:pt modelId="{AFF2B937-3A08-4903-9BB6-A02DE97944E4}" type="pres">
      <dgm:prSet presAssocID="{2BDCC0F6-484B-4599-A0CC-D99DB15C9932}" presName="Name0" presStyleCnt="0">
        <dgm:presLayoutVars>
          <dgm:chMax val="7"/>
          <dgm:resizeHandles val="exact"/>
        </dgm:presLayoutVars>
      </dgm:prSet>
      <dgm:spPr/>
      <dgm:t>
        <a:bodyPr/>
        <a:lstStyle/>
        <a:p>
          <a:endParaRPr lang="it-IT"/>
        </a:p>
      </dgm:t>
    </dgm:pt>
    <dgm:pt modelId="{B9EEA4C6-C8A1-40F0-9ABB-B51BA254C375}" type="pres">
      <dgm:prSet presAssocID="{2BDCC0F6-484B-4599-A0CC-D99DB15C9932}" presName="comp1" presStyleCnt="0"/>
      <dgm:spPr/>
    </dgm:pt>
    <dgm:pt modelId="{262B5192-5570-49E0-9964-5ED89DE08B89}" type="pres">
      <dgm:prSet presAssocID="{2BDCC0F6-484B-4599-A0CC-D99DB15C9932}" presName="circle1" presStyleLbl="node1" presStyleIdx="0" presStyleCnt="4"/>
      <dgm:spPr/>
      <dgm:t>
        <a:bodyPr/>
        <a:lstStyle/>
        <a:p>
          <a:endParaRPr lang="it-IT"/>
        </a:p>
      </dgm:t>
    </dgm:pt>
    <dgm:pt modelId="{1BD319DC-6E50-47EF-88F5-23F83DBBD9A5}" type="pres">
      <dgm:prSet presAssocID="{2BDCC0F6-484B-4599-A0CC-D99DB15C9932}" presName="c1text" presStyleLbl="node1" presStyleIdx="0" presStyleCnt="4">
        <dgm:presLayoutVars>
          <dgm:bulletEnabled val="1"/>
        </dgm:presLayoutVars>
      </dgm:prSet>
      <dgm:spPr/>
      <dgm:t>
        <a:bodyPr/>
        <a:lstStyle/>
        <a:p>
          <a:endParaRPr lang="it-IT"/>
        </a:p>
      </dgm:t>
    </dgm:pt>
    <dgm:pt modelId="{37735371-7917-4E8B-B3F0-BAA0EA905379}" type="pres">
      <dgm:prSet presAssocID="{2BDCC0F6-484B-4599-A0CC-D99DB15C9932}" presName="comp2" presStyleCnt="0"/>
      <dgm:spPr/>
    </dgm:pt>
    <dgm:pt modelId="{208845FC-D271-4EF0-8393-46B7E8FCDD2C}" type="pres">
      <dgm:prSet presAssocID="{2BDCC0F6-484B-4599-A0CC-D99DB15C9932}" presName="circle2" presStyleLbl="node1" presStyleIdx="1" presStyleCnt="4"/>
      <dgm:spPr/>
      <dgm:t>
        <a:bodyPr/>
        <a:lstStyle/>
        <a:p>
          <a:endParaRPr lang="it-IT"/>
        </a:p>
      </dgm:t>
    </dgm:pt>
    <dgm:pt modelId="{E07AA5DB-F199-4AD4-A8D3-42683842980B}" type="pres">
      <dgm:prSet presAssocID="{2BDCC0F6-484B-4599-A0CC-D99DB15C9932}" presName="c2text" presStyleLbl="node1" presStyleIdx="1" presStyleCnt="4">
        <dgm:presLayoutVars>
          <dgm:bulletEnabled val="1"/>
        </dgm:presLayoutVars>
      </dgm:prSet>
      <dgm:spPr/>
      <dgm:t>
        <a:bodyPr/>
        <a:lstStyle/>
        <a:p>
          <a:endParaRPr lang="it-IT"/>
        </a:p>
      </dgm:t>
    </dgm:pt>
    <dgm:pt modelId="{0D23BE15-D871-41AC-87AE-DB264B9E568C}" type="pres">
      <dgm:prSet presAssocID="{2BDCC0F6-484B-4599-A0CC-D99DB15C9932}" presName="comp3" presStyleCnt="0"/>
      <dgm:spPr/>
    </dgm:pt>
    <dgm:pt modelId="{D7FC91E5-5CC2-4290-A696-9FDFF6532905}" type="pres">
      <dgm:prSet presAssocID="{2BDCC0F6-484B-4599-A0CC-D99DB15C9932}" presName="circle3" presStyleLbl="node1" presStyleIdx="2" presStyleCnt="4"/>
      <dgm:spPr/>
      <dgm:t>
        <a:bodyPr/>
        <a:lstStyle/>
        <a:p>
          <a:endParaRPr lang="it-IT"/>
        </a:p>
      </dgm:t>
    </dgm:pt>
    <dgm:pt modelId="{6DF53356-E45B-4443-8052-C97695DF2AA8}" type="pres">
      <dgm:prSet presAssocID="{2BDCC0F6-484B-4599-A0CC-D99DB15C9932}" presName="c3text" presStyleLbl="node1" presStyleIdx="2" presStyleCnt="4">
        <dgm:presLayoutVars>
          <dgm:bulletEnabled val="1"/>
        </dgm:presLayoutVars>
      </dgm:prSet>
      <dgm:spPr/>
      <dgm:t>
        <a:bodyPr/>
        <a:lstStyle/>
        <a:p>
          <a:endParaRPr lang="it-IT"/>
        </a:p>
      </dgm:t>
    </dgm:pt>
    <dgm:pt modelId="{1F981EE0-F813-4036-B669-19371A1D9FEB}" type="pres">
      <dgm:prSet presAssocID="{2BDCC0F6-484B-4599-A0CC-D99DB15C9932}" presName="comp4" presStyleCnt="0"/>
      <dgm:spPr/>
    </dgm:pt>
    <dgm:pt modelId="{D9108D8D-F071-421D-B608-368CE65C38F4}" type="pres">
      <dgm:prSet presAssocID="{2BDCC0F6-484B-4599-A0CC-D99DB15C9932}" presName="circle4" presStyleLbl="node1" presStyleIdx="3" presStyleCnt="4"/>
      <dgm:spPr/>
      <dgm:t>
        <a:bodyPr/>
        <a:lstStyle/>
        <a:p>
          <a:endParaRPr lang="it-IT"/>
        </a:p>
      </dgm:t>
    </dgm:pt>
    <dgm:pt modelId="{779F97B0-3139-4FF7-8E71-3C105D7A93DE}" type="pres">
      <dgm:prSet presAssocID="{2BDCC0F6-484B-4599-A0CC-D99DB15C9932}" presName="c4text" presStyleLbl="node1" presStyleIdx="3" presStyleCnt="4">
        <dgm:presLayoutVars>
          <dgm:bulletEnabled val="1"/>
        </dgm:presLayoutVars>
      </dgm:prSet>
      <dgm:spPr/>
      <dgm:t>
        <a:bodyPr/>
        <a:lstStyle/>
        <a:p>
          <a:endParaRPr lang="it-IT"/>
        </a:p>
      </dgm:t>
    </dgm:pt>
  </dgm:ptLst>
  <dgm:cxnLst>
    <dgm:cxn modelId="{71251E57-D34E-49BF-B1F9-03D41141D759}" srcId="{2BDCC0F6-484B-4599-A0CC-D99DB15C9932}" destId="{39EB67EF-FF35-4F30-A726-0EE054C82B4A}" srcOrd="2" destOrd="0" parTransId="{15B89FAA-1D84-4F14-B658-1C2D45498BA5}" sibTransId="{CF16BC0E-04B8-4004-9574-D67A0185CF80}"/>
    <dgm:cxn modelId="{6DD436B8-B2E9-4E87-AE28-0B14E70AED51}" type="presOf" srcId="{2BDCC0F6-484B-4599-A0CC-D99DB15C9932}" destId="{AFF2B937-3A08-4903-9BB6-A02DE97944E4}" srcOrd="0" destOrd="0" presId="urn:microsoft.com/office/officeart/2005/8/layout/venn2"/>
    <dgm:cxn modelId="{D09E0922-C1F6-4189-BC8D-721261607919}" type="presOf" srcId="{7977C0E9-4B0B-479A-811B-D572B78C3A24}" destId="{1BD319DC-6E50-47EF-88F5-23F83DBBD9A5}" srcOrd="1" destOrd="0" presId="urn:microsoft.com/office/officeart/2005/8/layout/venn2"/>
    <dgm:cxn modelId="{D0922D6F-7A9A-493A-84C5-9E38EE8F7A38}" type="presOf" srcId="{7977C0E9-4B0B-479A-811B-D572B78C3A24}" destId="{262B5192-5570-49E0-9964-5ED89DE08B89}" srcOrd="0" destOrd="0" presId="urn:microsoft.com/office/officeart/2005/8/layout/venn2"/>
    <dgm:cxn modelId="{EF5CE757-CC58-4789-9E26-1868AC3B14C5}" srcId="{2BDCC0F6-484B-4599-A0CC-D99DB15C9932}" destId="{FFAB1679-9094-4492-ACD7-16A56EEBDF0E}" srcOrd="3" destOrd="0" parTransId="{10F6FD62-D196-45EA-B610-F2E1B18F553F}" sibTransId="{A72FF408-AF28-4E55-8A65-A66F88C97FE3}"/>
    <dgm:cxn modelId="{BAB21F55-8036-4294-A193-854DAAA530A6}" srcId="{2BDCC0F6-484B-4599-A0CC-D99DB15C9932}" destId="{E7A62A08-DA2C-448E-A73D-C517437E9630}" srcOrd="1" destOrd="0" parTransId="{67775912-2014-4EFF-AFFB-254149761505}" sibTransId="{1DE56145-1E71-4D68-B438-19B822F36ED5}"/>
    <dgm:cxn modelId="{C9F8A974-FE6E-48E5-BE4F-A6864352782B}" type="presOf" srcId="{39EB67EF-FF35-4F30-A726-0EE054C82B4A}" destId="{6DF53356-E45B-4443-8052-C97695DF2AA8}" srcOrd="1" destOrd="0" presId="urn:microsoft.com/office/officeart/2005/8/layout/venn2"/>
    <dgm:cxn modelId="{A4C23743-1DAE-4700-91B4-AF92A2F596DB}" type="presOf" srcId="{FFAB1679-9094-4492-ACD7-16A56EEBDF0E}" destId="{779F97B0-3139-4FF7-8E71-3C105D7A93DE}" srcOrd="1" destOrd="0" presId="urn:microsoft.com/office/officeart/2005/8/layout/venn2"/>
    <dgm:cxn modelId="{F6A70F97-1D3B-4298-A113-EF393E5A83D1}" type="presOf" srcId="{39EB67EF-FF35-4F30-A726-0EE054C82B4A}" destId="{D7FC91E5-5CC2-4290-A696-9FDFF6532905}" srcOrd="0" destOrd="0" presId="urn:microsoft.com/office/officeart/2005/8/layout/venn2"/>
    <dgm:cxn modelId="{AEBC5B21-8351-4329-9766-483600451E9D}" type="presOf" srcId="{E7A62A08-DA2C-448E-A73D-C517437E9630}" destId="{E07AA5DB-F199-4AD4-A8D3-42683842980B}" srcOrd="1" destOrd="0" presId="urn:microsoft.com/office/officeart/2005/8/layout/venn2"/>
    <dgm:cxn modelId="{277F3E89-9BA7-4415-B1E5-17CE9A11318D}" type="presOf" srcId="{E7A62A08-DA2C-448E-A73D-C517437E9630}" destId="{208845FC-D271-4EF0-8393-46B7E8FCDD2C}" srcOrd="0" destOrd="0" presId="urn:microsoft.com/office/officeart/2005/8/layout/venn2"/>
    <dgm:cxn modelId="{96935BBE-BF1D-4D76-AA88-79A2ADA3FB51}" srcId="{2BDCC0F6-484B-4599-A0CC-D99DB15C9932}" destId="{7977C0E9-4B0B-479A-811B-D572B78C3A24}" srcOrd="0" destOrd="0" parTransId="{07CF1AEF-7A06-4A35-BC0F-D2B06DFFA287}" sibTransId="{7C4CC6D9-8F6B-48BF-AC59-0267D0DCE496}"/>
    <dgm:cxn modelId="{EFFC21C3-0FFF-4C2C-AB24-CC63EFD2608D}" type="presOf" srcId="{FFAB1679-9094-4492-ACD7-16A56EEBDF0E}" destId="{D9108D8D-F071-421D-B608-368CE65C38F4}" srcOrd="0" destOrd="0" presId="urn:microsoft.com/office/officeart/2005/8/layout/venn2"/>
    <dgm:cxn modelId="{23CB385F-EF54-49EE-8E5C-43810E81ABF1}" type="presParOf" srcId="{AFF2B937-3A08-4903-9BB6-A02DE97944E4}" destId="{B9EEA4C6-C8A1-40F0-9ABB-B51BA254C375}" srcOrd="0" destOrd="0" presId="urn:microsoft.com/office/officeart/2005/8/layout/venn2"/>
    <dgm:cxn modelId="{73DEFDD4-B9C2-4129-93A5-90DBB507BAC1}" type="presParOf" srcId="{B9EEA4C6-C8A1-40F0-9ABB-B51BA254C375}" destId="{262B5192-5570-49E0-9964-5ED89DE08B89}" srcOrd="0" destOrd="0" presId="urn:microsoft.com/office/officeart/2005/8/layout/venn2"/>
    <dgm:cxn modelId="{DDD4DBC5-DFC3-4210-A5B7-38C6FD60C99B}" type="presParOf" srcId="{B9EEA4C6-C8A1-40F0-9ABB-B51BA254C375}" destId="{1BD319DC-6E50-47EF-88F5-23F83DBBD9A5}" srcOrd="1" destOrd="0" presId="urn:microsoft.com/office/officeart/2005/8/layout/venn2"/>
    <dgm:cxn modelId="{D3C6F161-4544-4ABF-9860-F6A39515F61B}" type="presParOf" srcId="{AFF2B937-3A08-4903-9BB6-A02DE97944E4}" destId="{37735371-7917-4E8B-B3F0-BAA0EA905379}" srcOrd="1" destOrd="0" presId="urn:microsoft.com/office/officeart/2005/8/layout/venn2"/>
    <dgm:cxn modelId="{11E30C5D-0DAD-41F7-85AD-800D01D395BB}" type="presParOf" srcId="{37735371-7917-4E8B-B3F0-BAA0EA905379}" destId="{208845FC-D271-4EF0-8393-46B7E8FCDD2C}" srcOrd="0" destOrd="0" presId="urn:microsoft.com/office/officeart/2005/8/layout/venn2"/>
    <dgm:cxn modelId="{E8C2761C-6587-434B-9FBD-E7E9A9D093AA}" type="presParOf" srcId="{37735371-7917-4E8B-B3F0-BAA0EA905379}" destId="{E07AA5DB-F199-4AD4-A8D3-42683842980B}" srcOrd="1" destOrd="0" presId="urn:microsoft.com/office/officeart/2005/8/layout/venn2"/>
    <dgm:cxn modelId="{C185F736-50C3-4BCD-8CDD-D945761D9863}" type="presParOf" srcId="{AFF2B937-3A08-4903-9BB6-A02DE97944E4}" destId="{0D23BE15-D871-41AC-87AE-DB264B9E568C}" srcOrd="2" destOrd="0" presId="urn:microsoft.com/office/officeart/2005/8/layout/venn2"/>
    <dgm:cxn modelId="{31E5B629-8AF3-480C-BF80-1536624CA9D7}" type="presParOf" srcId="{0D23BE15-D871-41AC-87AE-DB264B9E568C}" destId="{D7FC91E5-5CC2-4290-A696-9FDFF6532905}" srcOrd="0" destOrd="0" presId="urn:microsoft.com/office/officeart/2005/8/layout/venn2"/>
    <dgm:cxn modelId="{A324D81A-E604-44FC-82C7-E1AEF61CD274}" type="presParOf" srcId="{0D23BE15-D871-41AC-87AE-DB264B9E568C}" destId="{6DF53356-E45B-4443-8052-C97695DF2AA8}" srcOrd="1" destOrd="0" presId="urn:microsoft.com/office/officeart/2005/8/layout/venn2"/>
    <dgm:cxn modelId="{2797B1CF-DB78-4265-BC0C-0A4EBFA4C8D3}" type="presParOf" srcId="{AFF2B937-3A08-4903-9BB6-A02DE97944E4}" destId="{1F981EE0-F813-4036-B669-19371A1D9FEB}" srcOrd="3" destOrd="0" presId="urn:microsoft.com/office/officeart/2005/8/layout/venn2"/>
    <dgm:cxn modelId="{2F6199DC-28ED-48EF-8ECC-6BF23022666D}" type="presParOf" srcId="{1F981EE0-F813-4036-B669-19371A1D9FEB}" destId="{D9108D8D-F071-421D-B608-368CE65C38F4}" srcOrd="0" destOrd="0" presId="urn:microsoft.com/office/officeart/2005/8/layout/venn2"/>
    <dgm:cxn modelId="{49E5B24F-DA5B-4C27-B291-C711D3999FB5}" type="presParOf" srcId="{1F981EE0-F813-4036-B669-19371A1D9FEB}" destId="{779F97B0-3139-4FF7-8E71-3C105D7A93DE}"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5D25A8-9345-4075-A86B-0A11E13609B9}" type="doc">
      <dgm:prSet loTypeId="urn:microsoft.com/office/officeart/2005/8/layout/arrow6" loCatId="process" qsTypeId="urn:microsoft.com/office/officeart/2005/8/quickstyle/simple3" qsCatId="simple" csTypeId="urn:microsoft.com/office/officeart/2005/8/colors/accent1_2" csCatId="accent1" phldr="1"/>
      <dgm:spPr/>
      <dgm:t>
        <a:bodyPr/>
        <a:lstStyle/>
        <a:p>
          <a:endParaRPr lang="it-IT"/>
        </a:p>
      </dgm:t>
    </dgm:pt>
    <dgm:pt modelId="{51DA9E57-06BF-4D9F-894A-873B3752D606}">
      <dgm:prSet phldrT="[Testo]"/>
      <dgm:spPr/>
      <dgm:t>
        <a:bodyPr/>
        <a:lstStyle/>
        <a:p>
          <a:r>
            <a:rPr lang="it-IT" dirty="0" smtClean="0"/>
            <a:t>FLOW</a:t>
          </a:r>
          <a:endParaRPr lang="it-IT" dirty="0"/>
        </a:p>
      </dgm:t>
    </dgm:pt>
    <dgm:pt modelId="{AF40F040-9E59-480F-9822-D793D5F4D866}" type="parTrans" cxnId="{EF90119C-0013-49CA-8A5F-C476113BA380}">
      <dgm:prSet/>
      <dgm:spPr/>
      <dgm:t>
        <a:bodyPr/>
        <a:lstStyle/>
        <a:p>
          <a:endParaRPr lang="it-IT"/>
        </a:p>
      </dgm:t>
    </dgm:pt>
    <dgm:pt modelId="{975B5FD1-0BC8-470E-9D60-F296A1C62A30}" type="sibTrans" cxnId="{EF90119C-0013-49CA-8A5F-C476113BA380}">
      <dgm:prSet/>
      <dgm:spPr/>
      <dgm:t>
        <a:bodyPr/>
        <a:lstStyle/>
        <a:p>
          <a:endParaRPr lang="it-IT"/>
        </a:p>
      </dgm:t>
    </dgm:pt>
    <dgm:pt modelId="{F10B5DE4-9B2F-4948-BD18-46373061F06B}">
      <dgm:prSet phldrT="[Testo]"/>
      <dgm:spPr/>
      <dgm:t>
        <a:bodyPr/>
        <a:lstStyle/>
        <a:p>
          <a:r>
            <a:rPr lang="it-IT" dirty="0" smtClean="0"/>
            <a:t>ENGAGEMENT</a:t>
          </a:r>
          <a:endParaRPr lang="it-IT" dirty="0"/>
        </a:p>
      </dgm:t>
    </dgm:pt>
    <dgm:pt modelId="{51BDB0E0-CEC0-408A-9188-C771CDC6F893}" type="parTrans" cxnId="{4C4A4391-AB6A-42D6-B143-79E57872DB59}">
      <dgm:prSet/>
      <dgm:spPr/>
      <dgm:t>
        <a:bodyPr/>
        <a:lstStyle/>
        <a:p>
          <a:endParaRPr lang="it-IT"/>
        </a:p>
      </dgm:t>
    </dgm:pt>
    <dgm:pt modelId="{9588BDFB-65B2-42B7-9C22-BE9754F4DCB9}" type="sibTrans" cxnId="{4C4A4391-AB6A-42D6-B143-79E57872DB59}">
      <dgm:prSet/>
      <dgm:spPr/>
      <dgm:t>
        <a:bodyPr/>
        <a:lstStyle/>
        <a:p>
          <a:endParaRPr lang="it-IT"/>
        </a:p>
      </dgm:t>
    </dgm:pt>
    <dgm:pt modelId="{343D572D-54E2-468B-911D-7B3AF8DA4208}" type="pres">
      <dgm:prSet presAssocID="{825D25A8-9345-4075-A86B-0A11E13609B9}" presName="compositeShape" presStyleCnt="0">
        <dgm:presLayoutVars>
          <dgm:chMax val="2"/>
          <dgm:dir/>
          <dgm:resizeHandles val="exact"/>
        </dgm:presLayoutVars>
      </dgm:prSet>
      <dgm:spPr/>
      <dgm:t>
        <a:bodyPr/>
        <a:lstStyle/>
        <a:p>
          <a:endParaRPr lang="it-IT"/>
        </a:p>
      </dgm:t>
    </dgm:pt>
    <dgm:pt modelId="{B9B0303B-FD46-4566-B997-21DD0FD07AEA}" type="pres">
      <dgm:prSet presAssocID="{825D25A8-9345-4075-A86B-0A11E13609B9}" presName="ribbon" presStyleLbl="node1" presStyleIdx="0" presStyleCnt="1"/>
      <dgm:spPr/>
    </dgm:pt>
    <dgm:pt modelId="{BD96EC47-22B1-4CE2-8FD3-AB6781C6CEEA}" type="pres">
      <dgm:prSet presAssocID="{825D25A8-9345-4075-A86B-0A11E13609B9}" presName="leftArrowText" presStyleLbl="node1" presStyleIdx="0" presStyleCnt="1">
        <dgm:presLayoutVars>
          <dgm:chMax val="0"/>
          <dgm:bulletEnabled val="1"/>
        </dgm:presLayoutVars>
      </dgm:prSet>
      <dgm:spPr/>
      <dgm:t>
        <a:bodyPr/>
        <a:lstStyle/>
        <a:p>
          <a:endParaRPr lang="it-IT"/>
        </a:p>
      </dgm:t>
    </dgm:pt>
    <dgm:pt modelId="{A4E0F5D5-82B5-4473-A54E-4DB9333F1D9B}" type="pres">
      <dgm:prSet presAssocID="{825D25A8-9345-4075-A86B-0A11E13609B9}" presName="rightArrowText" presStyleLbl="node1" presStyleIdx="0" presStyleCnt="1">
        <dgm:presLayoutVars>
          <dgm:chMax val="0"/>
          <dgm:bulletEnabled val="1"/>
        </dgm:presLayoutVars>
      </dgm:prSet>
      <dgm:spPr/>
      <dgm:t>
        <a:bodyPr/>
        <a:lstStyle/>
        <a:p>
          <a:endParaRPr lang="it-IT"/>
        </a:p>
      </dgm:t>
    </dgm:pt>
  </dgm:ptLst>
  <dgm:cxnLst>
    <dgm:cxn modelId="{4C4A4391-AB6A-42D6-B143-79E57872DB59}" srcId="{825D25A8-9345-4075-A86B-0A11E13609B9}" destId="{F10B5DE4-9B2F-4948-BD18-46373061F06B}" srcOrd="1" destOrd="0" parTransId="{51BDB0E0-CEC0-408A-9188-C771CDC6F893}" sibTransId="{9588BDFB-65B2-42B7-9C22-BE9754F4DCB9}"/>
    <dgm:cxn modelId="{EF90119C-0013-49CA-8A5F-C476113BA380}" srcId="{825D25A8-9345-4075-A86B-0A11E13609B9}" destId="{51DA9E57-06BF-4D9F-894A-873B3752D606}" srcOrd="0" destOrd="0" parTransId="{AF40F040-9E59-480F-9822-D793D5F4D866}" sibTransId="{975B5FD1-0BC8-470E-9D60-F296A1C62A30}"/>
    <dgm:cxn modelId="{512EB0C5-B741-4E88-B95A-FD7FC92B75FC}" type="presOf" srcId="{825D25A8-9345-4075-A86B-0A11E13609B9}" destId="{343D572D-54E2-468B-911D-7B3AF8DA4208}" srcOrd="0" destOrd="0" presId="urn:microsoft.com/office/officeart/2005/8/layout/arrow6"/>
    <dgm:cxn modelId="{0D2D50B7-468D-4075-BB95-AC644EFF0E08}" type="presOf" srcId="{F10B5DE4-9B2F-4948-BD18-46373061F06B}" destId="{A4E0F5D5-82B5-4473-A54E-4DB9333F1D9B}" srcOrd="0" destOrd="0" presId="urn:microsoft.com/office/officeart/2005/8/layout/arrow6"/>
    <dgm:cxn modelId="{FC2F3236-E5EF-4DBC-8F3A-BE91E7C70719}" type="presOf" srcId="{51DA9E57-06BF-4D9F-894A-873B3752D606}" destId="{BD96EC47-22B1-4CE2-8FD3-AB6781C6CEEA}" srcOrd="0" destOrd="0" presId="urn:microsoft.com/office/officeart/2005/8/layout/arrow6"/>
    <dgm:cxn modelId="{1D39F258-86E8-47CA-B661-77F45D26D8A5}" type="presParOf" srcId="{343D572D-54E2-468B-911D-7B3AF8DA4208}" destId="{B9B0303B-FD46-4566-B997-21DD0FD07AEA}" srcOrd="0" destOrd="0" presId="urn:microsoft.com/office/officeart/2005/8/layout/arrow6"/>
    <dgm:cxn modelId="{1CD75616-6B82-4903-8FC5-A084FCD94D92}" type="presParOf" srcId="{343D572D-54E2-468B-911D-7B3AF8DA4208}" destId="{BD96EC47-22B1-4CE2-8FD3-AB6781C6CEEA}" srcOrd="1" destOrd="0" presId="urn:microsoft.com/office/officeart/2005/8/layout/arrow6"/>
    <dgm:cxn modelId="{277B91A9-0C83-4261-B1EB-2FAF772C0AD8}" type="presParOf" srcId="{343D572D-54E2-468B-911D-7B3AF8DA4208}" destId="{A4E0F5D5-82B5-4473-A54E-4DB9333F1D9B}"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5801EF-CC63-4D46-B67C-D591DF39ED88}" type="doc">
      <dgm:prSet loTypeId="urn:microsoft.com/office/officeart/2005/8/layout/arrow4" loCatId="relationship" qsTypeId="urn:microsoft.com/office/officeart/2005/8/quickstyle/simple1" qsCatId="simple" csTypeId="urn:microsoft.com/office/officeart/2005/8/colors/accent1_4" csCatId="accent1" phldr="1"/>
      <dgm:spPr/>
      <dgm:t>
        <a:bodyPr/>
        <a:lstStyle/>
        <a:p>
          <a:endParaRPr lang="it-IT"/>
        </a:p>
      </dgm:t>
    </dgm:pt>
    <dgm:pt modelId="{36C5A397-63E0-4EEF-A953-6D82460211A2}">
      <dgm:prSet phldrT="[Testo]"/>
      <dgm:spPr/>
      <dgm:t>
        <a:bodyPr/>
        <a:lstStyle/>
        <a:p>
          <a:r>
            <a:rPr lang="it-IT" dirty="0" smtClean="0"/>
            <a:t>Elevato livello di Engagement</a:t>
          </a:r>
          <a:endParaRPr lang="it-IT" dirty="0"/>
        </a:p>
      </dgm:t>
    </dgm:pt>
    <dgm:pt modelId="{14830569-BBDE-4735-968D-9770E4E2A6F4}" type="parTrans" cxnId="{A6C95A71-0467-4BD6-B2E5-BCF1278173C8}">
      <dgm:prSet/>
      <dgm:spPr/>
      <dgm:t>
        <a:bodyPr/>
        <a:lstStyle/>
        <a:p>
          <a:endParaRPr lang="it-IT"/>
        </a:p>
      </dgm:t>
    </dgm:pt>
    <dgm:pt modelId="{F8DD619F-F507-4E5E-A8E3-278928968ACD}" type="sibTrans" cxnId="{A6C95A71-0467-4BD6-B2E5-BCF1278173C8}">
      <dgm:prSet/>
      <dgm:spPr/>
      <dgm:t>
        <a:bodyPr/>
        <a:lstStyle/>
        <a:p>
          <a:endParaRPr lang="it-IT"/>
        </a:p>
      </dgm:t>
    </dgm:pt>
    <dgm:pt modelId="{6F33FC22-26D1-4E1F-9BA3-E14424C61166}">
      <dgm:prSet phldrT="[Testo]"/>
      <dgm:spPr/>
      <dgm:t>
        <a:bodyPr/>
        <a:lstStyle/>
        <a:p>
          <a:r>
            <a:rPr lang="it-IT" dirty="0" smtClean="0"/>
            <a:t>Riduzione di noia e apatia</a:t>
          </a:r>
          <a:endParaRPr lang="it-IT" dirty="0"/>
        </a:p>
      </dgm:t>
    </dgm:pt>
    <dgm:pt modelId="{1C0C5341-4A16-4B47-B2E1-2129B1B4F408}" type="parTrans" cxnId="{673447C9-CF1A-46D4-9948-EC503D88727B}">
      <dgm:prSet/>
      <dgm:spPr/>
      <dgm:t>
        <a:bodyPr/>
        <a:lstStyle/>
        <a:p>
          <a:endParaRPr lang="it-IT"/>
        </a:p>
      </dgm:t>
    </dgm:pt>
    <dgm:pt modelId="{1DEFDA6E-1AE0-41DE-BE3A-181EB4FD8A77}" type="sibTrans" cxnId="{673447C9-CF1A-46D4-9948-EC503D88727B}">
      <dgm:prSet/>
      <dgm:spPr/>
      <dgm:t>
        <a:bodyPr/>
        <a:lstStyle/>
        <a:p>
          <a:endParaRPr lang="it-IT"/>
        </a:p>
      </dgm:t>
    </dgm:pt>
    <dgm:pt modelId="{A2E2807F-ECB8-4429-95BB-9223337C2461}" type="pres">
      <dgm:prSet presAssocID="{295801EF-CC63-4D46-B67C-D591DF39ED88}" presName="compositeShape" presStyleCnt="0">
        <dgm:presLayoutVars>
          <dgm:chMax val="2"/>
          <dgm:dir/>
          <dgm:resizeHandles val="exact"/>
        </dgm:presLayoutVars>
      </dgm:prSet>
      <dgm:spPr/>
      <dgm:t>
        <a:bodyPr/>
        <a:lstStyle/>
        <a:p>
          <a:endParaRPr lang="it-IT"/>
        </a:p>
      </dgm:t>
    </dgm:pt>
    <dgm:pt modelId="{52098FCE-4ED3-4349-86CA-09BF2043A5EF}" type="pres">
      <dgm:prSet presAssocID="{36C5A397-63E0-4EEF-A953-6D82460211A2}" presName="upArrow" presStyleLbl="node1" presStyleIdx="0" presStyleCnt="2"/>
      <dgm:spPr/>
    </dgm:pt>
    <dgm:pt modelId="{BE24A5DD-C30F-4CDA-9E8A-1433325BF335}" type="pres">
      <dgm:prSet presAssocID="{36C5A397-63E0-4EEF-A953-6D82460211A2}" presName="upArrowText" presStyleLbl="revTx" presStyleIdx="0" presStyleCnt="2">
        <dgm:presLayoutVars>
          <dgm:chMax val="0"/>
          <dgm:bulletEnabled val="1"/>
        </dgm:presLayoutVars>
      </dgm:prSet>
      <dgm:spPr/>
      <dgm:t>
        <a:bodyPr/>
        <a:lstStyle/>
        <a:p>
          <a:endParaRPr lang="it-IT"/>
        </a:p>
      </dgm:t>
    </dgm:pt>
    <dgm:pt modelId="{BB8F6085-C183-4C14-93C5-351DD446EFE5}" type="pres">
      <dgm:prSet presAssocID="{6F33FC22-26D1-4E1F-9BA3-E14424C61166}" presName="downArrow" presStyleLbl="node1" presStyleIdx="1" presStyleCnt="2"/>
      <dgm:spPr/>
    </dgm:pt>
    <dgm:pt modelId="{BC9904C1-D08E-4418-B17B-F4E685A35798}" type="pres">
      <dgm:prSet presAssocID="{6F33FC22-26D1-4E1F-9BA3-E14424C61166}" presName="downArrowText" presStyleLbl="revTx" presStyleIdx="1" presStyleCnt="2">
        <dgm:presLayoutVars>
          <dgm:chMax val="0"/>
          <dgm:bulletEnabled val="1"/>
        </dgm:presLayoutVars>
      </dgm:prSet>
      <dgm:spPr/>
      <dgm:t>
        <a:bodyPr/>
        <a:lstStyle/>
        <a:p>
          <a:endParaRPr lang="it-IT"/>
        </a:p>
      </dgm:t>
    </dgm:pt>
  </dgm:ptLst>
  <dgm:cxnLst>
    <dgm:cxn modelId="{A9F0C5E0-6D23-4DE2-B0BE-A609987F9E9A}" type="presOf" srcId="{6F33FC22-26D1-4E1F-9BA3-E14424C61166}" destId="{BC9904C1-D08E-4418-B17B-F4E685A35798}" srcOrd="0" destOrd="0" presId="urn:microsoft.com/office/officeart/2005/8/layout/arrow4"/>
    <dgm:cxn modelId="{7B3CC0DF-AD82-4BA8-87B9-07DBC67825FE}" type="presOf" srcId="{36C5A397-63E0-4EEF-A953-6D82460211A2}" destId="{BE24A5DD-C30F-4CDA-9E8A-1433325BF335}" srcOrd="0" destOrd="0" presId="urn:microsoft.com/office/officeart/2005/8/layout/arrow4"/>
    <dgm:cxn modelId="{A6C95A71-0467-4BD6-B2E5-BCF1278173C8}" srcId="{295801EF-CC63-4D46-B67C-D591DF39ED88}" destId="{36C5A397-63E0-4EEF-A953-6D82460211A2}" srcOrd="0" destOrd="0" parTransId="{14830569-BBDE-4735-968D-9770E4E2A6F4}" sibTransId="{F8DD619F-F507-4E5E-A8E3-278928968ACD}"/>
    <dgm:cxn modelId="{673447C9-CF1A-46D4-9948-EC503D88727B}" srcId="{295801EF-CC63-4D46-B67C-D591DF39ED88}" destId="{6F33FC22-26D1-4E1F-9BA3-E14424C61166}" srcOrd="1" destOrd="0" parTransId="{1C0C5341-4A16-4B47-B2E1-2129B1B4F408}" sibTransId="{1DEFDA6E-1AE0-41DE-BE3A-181EB4FD8A77}"/>
    <dgm:cxn modelId="{F30B711F-9EE9-4BDC-942D-858CC41B2299}" type="presOf" srcId="{295801EF-CC63-4D46-B67C-D591DF39ED88}" destId="{A2E2807F-ECB8-4429-95BB-9223337C2461}" srcOrd="0" destOrd="0" presId="urn:microsoft.com/office/officeart/2005/8/layout/arrow4"/>
    <dgm:cxn modelId="{33B9B353-35F6-4E06-AF56-08CE56C89148}" type="presParOf" srcId="{A2E2807F-ECB8-4429-95BB-9223337C2461}" destId="{52098FCE-4ED3-4349-86CA-09BF2043A5EF}" srcOrd="0" destOrd="0" presId="urn:microsoft.com/office/officeart/2005/8/layout/arrow4"/>
    <dgm:cxn modelId="{7DD7091C-BBE6-4B12-9B3B-CF5DADCE077C}" type="presParOf" srcId="{A2E2807F-ECB8-4429-95BB-9223337C2461}" destId="{BE24A5DD-C30F-4CDA-9E8A-1433325BF335}" srcOrd="1" destOrd="0" presId="urn:microsoft.com/office/officeart/2005/8/layout/arrow4"/>
    <dgm:cxn modelId="{94309965-5F3A-4E0C-8FEB-0FA9718B9F31}" type="presParOf" srcId="{A2E2807F-ECB8-4429-95BB-9223337C2461}" destId="{BB8F6085-C183-4C14-93C5-351DD446EFE5}" srcOrd="2" destOrd="0" presId="urn:microsoft.com/office/officeart/2005/8/layout/arrow4"/>
    <dgm:cxn modelId="{B29033F4-2AF3-47F3-AA4D-D531AEB3CD17}" type="presParOf" srcId="{A2E2807F-ECB8-4429-95BB-9223337C2461}" destId="{BC9904C1-D08E-4418-B17B-F4E685A35798}"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D1B5A70-D728-4BEA-BAB6-BD7A012EB811}"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it-IT"/>
        </a:p>
      </dgm:t>
    </dgm:pt>
    <dgm:pt modelId="{05F47950-46A8-4E0C-8668-47CF9CCEE860}">
      <dgm:prSet phldrT="[Testo]"/>
      <dgm:spPr/>
      <dgm:t>
        <a:bodyPr/>
        <a:lstStyle/>
        <a:p>
          <a:r>
            <a:rPr lang="it-IT" dirty="0" smtClean="0"/>
            <a:t>Benessere organizzativo</a:t>
          </a:r>
          <a:endParaRPr lang="it-IT" dirty="0"/>
        </a:p>
      </dgm:t>
    </dgm:pt>
    <dgm:pt modelId="{A82EF124-D17D-4080-9C00-443D528CB0DB}" type="parTrans" cxnId="{B731FB60-33F8-43D3-93E8-587DC8A31294}">
      <dgm:prSet/>
      <dgm:spPr/>
      <dgm:t>
        <a:bodyPr/>
        <a:lstStyle/>
        <a:p>
          <a:endParaRPr lang="it-IT"/>
        </a:p>
      </dgm:t>
    </dgm:pt>
    <dgm:pt modelId="{F389252C-5774-4CDD-865E-721153B94964}" type="sibTrans" cxnId="{B731FB60-33F8-43D3-93E8-587DC8A31294}">
      <dgm:prSet/>
      <dgm:spPr/>
      <dgm:t>
        <a:bodyPr/>
        <a:lstStyle/>
        <a:p>
          <a:endParaRPr lang="it-IT"/>
        </a:p>
      </dgm:t>
    </dgm:pt>
    <dgm:pt modelId="{D3E23792-94B8-4A86-A363-97324C54F6BF}">
      <dgm:prSet phldrT="[Testo]"/>
      <dgm:spPr/>
      <dgm:t>
        <a:bodyPr/>
        <a:lstStyle/>
        <a:p>
          <a:r>
            <a:rPr lang="it-IT" smtClean="0"/>
            <a:t>Engagement </a:t>
          </a:r>
          <a:r>
            <a:rPr lang="it-IT" dirty="0" smtClean="0"/>
            <a:t>sostenibile</a:t>
          </a:r>
          <a:endParaRPr lang="it-IT" dirty="0"/>
        </a:p>
      </dgm:t>
    </dgm:pt>
    <dgm:pt modelId="{A19E29AA-92C5-4182-B6DD-6D7AF673D35F}" type="parTrans" cxnId="{D6FF7C9E-69E4-4116-86F1-23F7717B549F}">
      <dgm:prSet/>
      <dgm:spPr/>
      <dgm:t>
        <a:bodyPr/>
        <a:lstStyle/>
        <a:p>
          <a:endParaRPr lang="it-IT"/>
        </a:p>
      </dgm:t>
    </dgm:pt>
    <dgm:pt modelId="{BA7C8413-C455-4576-B447-135EE66141B2}" type="sibTrans" cxnId="{D6FF7C9E-69E4-4116-86F1-23F7717B549F}">
      <dgm:prSet/>
      <dgm:spPr/>
      <dgm:t>
        <a:bodyPr/>
        <a:lstStyle/>
        <a:p>
          <a:endParaRPr lang="it-IT"/>
        </a:p>
      </dgm:t>
    </dgm:pt>
    <dgm:pt modelId="{41261C3E-9B9D-4C6B-81E5-009B4B0CD334}" type="pres">
      <dgm:prSet presAssocID="{9D1B5A70-D728-4BEA-BAB6-BD7A012EB811}" presName="diagram" presStyleCnt="0">
        <dgm:presLayoutVars>
          <dgm:dir/>
          <dgm:resizeHandles val="exact"/>
        </dgm:presLayoutVars>
      </dgm:prSet>
      <dgm:spPr/>
      <dgm:t>
        <a:bodyPr/>
        <a:lstStyle/>
        <a:p>
          <a:endParaRPr lang="it-IT"/>
        </a:p>
      </dgm:t>
    </dgm:pt>
    <dgm:pt modelId="{795B9C7D-639E-47A7-95DF-3261AD2C35A9}" type="pres">
      <dgm:prSet presAssocID="{05F47950-46A8-4E0C-8668-47CF9CCEE860}" presName="arrow" presStyleLbl="node1" presStyleIdx="0" presStyleCnt="2">
        <dgm:presLayoutVars>
          <dgm:bulletEnabled val="1"/>
        </dgm:presLayoutVars>
      </dgm:prSet>
      <dgm:spPr/>
      <dgm:t>
        <a:bodyPr/>
        <a:lstStyle/>
        <a:p>
          <a:endParaRPr lang="it-IT"/>
        </a:p>
      </dgm:t>
    </dgm:pt>
    <dgm:pt modelId="{73D59F3D-F564-4E19-A31D-244BDC08A4CC}" type="pres">
      <dgm:prSet presAssocID="{D3E23792-94B8-4A86-A363-97324C54F6BF}" presName="arrow" presStyleLbl="node1" presStyleIdx="1" presStyleCnt="2">
        <dgm:presLayoutVars>
          <dgm:bulletEnabled val="1"/>
        </dgm:presLayoutVars>
      </dgm:prSet>
      <dgm:spPr/>
      <dgm:t>
        <a:bodyPr/>
        <a:lstStyle/>
        <a:p>
          <a:endParaRPr lang="it-IT"/>
        </a:p>
      </dgm:t>
    </dgm:pt>
  </dgm:ptLst>
  <dgm:cxnLst>
    <dgm:cxn modelId="{2CA973A7-9C2F-4220-B5D2-0B9410E97B09}" type="presOf" srcId="{05F47950-46A8-4E0C-8668-47CF9CCEE860}" destId="{795B9C7D-639E-47A7-95DF-3261AD2C35A9}" srcOrd="0" destOrd="0" presId="urn:microsoft.com/office/officeart/2005/8/layout/arrow5"/>
    <dgm:cxn modelId="{B731FB60-33F8-43D3-93E8-587DC8A31294}" srcId="{9D1B5A70-D728-4BEA-BAB6-BD7A012EB811}" destId="{05F47950-46A8-4E0C-8668-47CF9CCEE860}" srcOrd="0" destOrd="0" parTransId="{A82EF124-D17D-4080-9C00-443D528CB0DB}" sibTransId="{F389252C-5774-4CDD-865E-721153B94964}"/>
    <dgm:cxn modelId="{8E41CEA8-1D51-4F5B-824D-F50D3C4C83B0}" type="presOf" srcId="{9D1B5A70-D728-4BEA-BAB6-BD7A012EB811}" destId="{41261C3E-9B9D-4C6B-81E5-009B4B0CD334}" srcOrd="0" destOrd="0" presId="urn:microsoft.com/office/officeart/2005/8/layout/arrow5"/>
    <dgm:cxn modelId="{B6B18D89-6C5A-4B72-9C0B-A15C1BEE873F}" type="presOf" srcId="{D3E23792-94B8-4A86-A363-97324C54F6BF}" destId="{73D59F3D-F564-4E19-A31D-244BDC08A4CC}" srcOrd="0" destOrd="0" presId="urn:microsoft.com/office/officeart/2005/8/layout/arrow5"/>
    <dgm:cxn modelId="{D6FF7C9E-69E4-4116-86F1-23F7717B549F}" srcId="{9D1B5A70-D728-4BEA-BAB6-BD7A012EB811}" destId="{D3E23792-94B8-4A86-A363-97324C54F6BF}" srcOrd="1" destOrd="0" parTransId="{A19E29AA-92C5-4182-B6DD-6D7AF673D35F}" sibTransId="{BA7C8413-C455-4576-B447-135EE66141B2}"/>
    <dgm:cxn modelId="{8FF57CF1-C798-49A7-B461-0EDC56F45A23}" type="presParOf" srcId="{41261C3E-9B9D-4C6B-81E5-009B4B0CD334}" destId="{795B9C7D-639E-47A7-95DF-3261AD2C35A9}" srcOrd="0" destOrd="0" presId="urn:microsoft.com/office/officeart/2005/8/layout/arrow5"/>
    <dgm:cxn modelId="{8AE36094-E8CC-48A2-9C03-12EBD48CD2F2}" type="presParOf" srcId="{41261C3E-9B9D-4C6B-81E5-009B4B0CD334}" destId="{73D59F3D-F564-4E19-A31D-244BDC08A4CC}"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5122E5-9FD7-404A-BACC-20A8DE0B0FC0}"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it-IT"/>
        </a:p>
      </dgm:t>
    </dgm:pt>
    <dgm:pt modelId="{ABEC0CEA-4EB5-475A-9E9F-9BEE85756A5A}">
      <dgm:prSet phldrT="[Testo]"/>
      <dgm:spPr/>
      <dgm:t>
        <a:bodyPr/>
        <a:lstStyle/>
        <a:p>
          <a:r>
            <a:rPr lang="it-IT" dirty="0" smtClean="0"/>
            <a:t>Flow correla attribuzione di significato</a:t>
          </a:r>
          <a:endParaRPr lang="it-IT" dirty="0"/>
        </a:p>
      </dgm:t>
    </dgm:pt>
    <dgm:pt modelId="{E4A8C87F-9E05-4769-817C-6FFD22D0D01D}" type="parTrans" cxnId="{0D4F30CC-D69C-41CD-A7FB-E093D6CA4706}">
      <dgm:prSet/>
      <dgm:spPr/>
      <dgm:t>
        <a:bodyPr/>
        <a:lstStyle/>
        <a:p>
          <a:endParaRPr lang="it-IT"/>
        </a:p>
      </dgm:t>
    </dgm:pt>
    <dgm:pt modelId="{4E2DADC8-6634-4C35-9B46-5FBE44EAA433}" type="sibTrans" cxnId="{0D4F30CC-D69C-41CD-A7FB-E093D6CA4706}">
      <dgm:prSet/>
      <dgm:spPr/>
      <dgm:t>
        <a:bodyPr/>
        <a:lstStyle/>
        <a:p>
          <a:endParaRPr lang="it-IT"/>
        </a:p>
      </dgm:t>
    </dgm:pt>
    <dgm:pt modelId="{617FDBC5-2722-4DCE-B0D3-0AF0BB34E078}">
      <dgm:prSet phldrT="[Testo]"/>
      <dgm:spPr/>
      <dgm:t>
        <a:bodyPr/>
        <a:lstStyle/>
        <a:p>
          <a:r>
            <a:rPr lang="it-IT" dirty="0" smtClean="0"/>
            <a:t>Maggior benessere e prodotti e servizi di maggior qualità</a:t>
          </a:r>
          <a:endParaRPr lang="it-IT" dirty="0"/>
        </a:p>
      </dgm:t>
    </dgm:pt>
    <dgm:pt modelId="{66E38BA5-5354-408F-83B5-AD2F44BE7E9D}" type="parTrans" cxnId="{F0088F35-E5D8-405B-AF08-83E7A01FB576}">
      <dgm:prSet/>
      <dgm:spPr/>
      <dgm:t>
        <a:bodyPr/>
        <a:lstStyle/>
        <a:p>
          <a:endParaRPr lang="it-IT"/>
        </a:p>
      </dgm:t>
    </dgm:pt>
    <dgm:pt modelId="{86CFDBC9-ADD9-45A5-8D01-2A171340D36D}" type="sibTrans" cxnId="{F0088F35-E5D8-405B-AF08-83E7A01FB576}">
      <dgm:prSet/>
      <dgm:spPr/>
      <dgm:t>
        <a:bodyPr/>
        <a:lstStyle/>
        <a:p>
          <a:endParaRPr lang="it-IT"/>
        </a:p>
      </dgm:t>
    </dgm:pt>
    <dgm:pt modelId="{DC331C48-2E73-476B-9BB8-816E24FD8DE1}" type="pres">
      <dgm:prSet presAssocID="{E25122E5-9FD7-404A-BACC-20A8DE0B0FC0}" presName="diagram" presStyleCnt="0">
        <dgm:presLayoutVars>
          <dgm:dir/>
          <dgm:resizeHandles val="exact"/>
        </dgm:presLayoutVars>
      </dgm:prSet>
      <dgm:spPr/>
      <dgm:t>
        <a:bodyPr/>
        <a:lstStyle/>
        <a:p>
          <a:endParaRPr lang="it-IT"/>
        </a:p>
      </dgm:t>
    </dgm:pt>
    <dgm:pt modelId="{9D5F986A-C730-4854-B7CC-F8AFAB42652E}" type="pres">
      <dgm:prSet presAssocID="{ABEC0CEA-4EB5-475A-9E9F-9BEE85756A5A}" presName="arrow" presStyleLbl="node1" presStyleIdx="0" presStyleCnt="2">
        <dgm:presLayoutVars>
          <dgm:bulletEnabled val="1"/>
        </dgm:presLayoutVars>
      </dgm:prSet>
      <dgm:spPr/>
      <dgm:t>
        <a:bodyPr/>
        <a:lstStyle/>
        <a:p>
          <a:endParaRPr lang="it-IT"/>
        </a:p>
      </dgm:t>
    </dgm:pt>
    <dgm:pt modelId="{5E2D9D1A-647E-4140-AC8D-34AFD45C7D84}" type="pres">
      <dgm:prSet presAssocID="{617FDBC5-2722-4DCE-B0D3-0AF0BB34E078}" presName="arrow" presStyleLbl="node1" presStyleIdx="1" presStyleCnt="2">
        <dgm:presLayoutVars>
          <dgm:bulletEnabled val="1"/>
        </dgm:presLayoutVars>
      </dgm:prSet>
      <dgm:spPr/>
      <dgm:t>
        <a:bodyPr/>
        <a:lstStyle/>
        <a:p>
          <a:endParaRPr lang="it-IT"/>
        </a:p>
      </dgm:t>
    </dgm:pt>
  </dgm:ptLst>
  <dgm:cxnLst>
    <dgm:cxn modelId="{0D4F30CC-D69C-41CD-A7FB-E093D6CA4706}" srcId="{E25122E5-9FD7-404A-BACC-20A8DE0B0FC0}" destId="{ABEC0CEA-4EB5-475A-9E9F-9BEE85756A5A}" srcOrd="0" destOrd="0" parTransId="{E4A8C87F-9E05-4769-817C-6FFD22D0D01D}" sibTransId="{4E2DADC8-6634-4C35-9B46-5FBE44EAA433}"/>
    <dgm:cxn modelId="{1E9636DA-041D-4675-97B4-0E45A2F2DCF8}" type="presOf" srcId="{E25122E5-9FD7-404A-BACC-20A8DE0B0FC0}" destId="{DC331C48-2E73-476B-9BB8-816E24FD8DE1}" srcOrd="0" destOrd="0" presId="urn:microsoft.com/office/officeart/2005/8/layout/arrow5"/>
    <dgm:cxn modelId="{1573B54D-DF81-4DA1-9C78-EC4CC300795A}" type="presOf" srcId="{617FDBC5-2722-4DCE-B0D3-0AF0BB34E078}" destId="{5E2D9D1A-647E-4140-AC8D-34AFD45C7D84}" srcOrd="0" destOrd="0" presId="urn:microsoft.com/office/officeart/2005/8/layout/arrow5"/>
    <dgm:cxn modelId="{FC151F13-A8E4-4435-A88A-704E06E01211}" type="presOf" srcId="{ABEC0CEA-4EB5-475A-9E9F-9BEE85756A5A}" destId="{9D5F986A-C730-4854-B7CC-F8AFAB42652E}" srcOrd="0" destOrd="0" presId="urn:microsoft.com/office/officeart/2005/8/layout/arrow5"/>
    <dgm:cxn modelId="{F0088F35-E5D8-405B-AF08-83E7A01FB576}" srcId="{E25122E5-9FD7-404A-BACC-20A8DE0B0FC0}" destId="{617FDBC5-2722-4DCE-B0D3-0AF0BB34E078}" srcOrd="1" destOrd="0" parTransId="{66E38BA5-5354-408F-83B5-AD2F44BE7E9D}" sibTransId="{86CFDBC9-ADD9-45A5-8D01-2A171340D36D}"/>
    <dgm:cxn modelId="{8D7F0DAD-24ED-4C5C-87AC-E7830F7A6CC2}" type="presParOf" srcId="{DC331C48-2E73-476B-9BB8-816E24FD8DE1}" destId="{9D5F986A-C730-4854-B7CC-F8AFAB42652E}" srcOrd="0" destOrd="0" presId="urn:microsoft.com/office/officeart/2005/8/layout/arrow5"/>
    <dgm:cxn modelId="{D8F672F3-A47B-4B1C-8119-7D2F01981604}" type="presParOf" srcId="{DC331C48-2E73-476B-9BB8-816E24FD8DE1}" destId="{5E2D9D1A-647E-4140-AC8D-34AFD45C7D84}"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7894B6D-73A5-406B-A185-A3C827AB81EC}" type="doc">
      <dgm:prSet loTypeId="urn:microsoft.com/office/officeart/2005/8/layout/radial6" loCatId="relationship" qsTypeId="urn:microsoft.com/office/officeart/2005/8/quickstyle/simple3" qsCatId="simple" csTypeId="urn:microsoft.com/office/officeart/2005/8/colors/colorful5" csCatId="colorful" phldr="1"/>
      <dgm:spPr/>
      <dgm:t>
        <a:bodyPr/>
        <a:lstStyle/>
        <a:p>
          <a:endParaRPr lang="it-IT"/>
        </a:p>
      </dgm:t>
    </dgm:pt>
    <dgm:pt modelId="{5E033CC7-E81E-4676-81E9-B95E68416525}">
      <dgm:prSet phldrT="[Testo]"/>
      <dgm:spPr/>
      <dgm:t>
        <a:bodyPr/>
        <a:lstStyle/>
        <a:p>
          <a:r>
            <a:rPr lang="it-IT" dirty="0" smtClean="0"/>
            <a:t>Clima  Positivo</a:t>
          </a:r>
          <a:endParaRPr lang="it-IT" dirty="0"/>
        </a:p>
      </dgm:t>
    </dgm:pt>
    <dgm:pt modelId="{20AB8FFA-8450-4F16-A943-A05EA427C48F}" type="parTrans" cxnId="{5BC3F73C-E7FB-49F9-94B3-0E3032DFA977}">
      <dgm:prSet/>
      <dgm:spPr/>
      <dgm:t>
        <a:bodyPr/>
        <a:lstStyle/>
        <a:p>
          <a:endParaRPr lang="it-IT"/>
        </a:p>
      </dgm:t>
    </dgm:pt>
    <dgm:pt modelId="{A894F1D1-FBF0-4ABD-A4BA-7644B79E0263}" type="sibTrans" cxnId="{5BC3F73C-E7FB-49F9-94B3-0E3032DFA977}">
      <dgm:prSet/>
      <dgm:spPr/>
      <dgm:t>
        <a:bodyPr/>
        <a:lstStyle/>
        <a:p>
          <a:endParaRPr lang="it-IT"/>
        </a:p>
      </dgm:t>
    </dgm:pt>
    <dgm:pt modelId="{6E524D2D-3D31-4737-8D28-5961616B2BE5}">
      <dgm:prSet phldrT="[Testo]"/>
      <dgm:spPr/>
      <dgm:t>
        <a:bodyPr/>
        <a:lstStyle/>
        <a:p>
          <a:r>
            <a:rPr lang="it-IT" dirty="0" smtClean="0"/>
            <a:t>Migliore composizione dei gruppi</a:t>
          </a:r>
          <a:endParaRPr lang="it-IT" dirty="0"/>
        </a:p>
      </dgm:t>
    </dgm:pt>
    <dgm:pt modelId="{A9523416-E2CA-41C0-80CA-67DAF223A26A}" type="parTrans" cxnId="{AAFC6FC2-8300-483D-A1E3-848E67458026}">
      <dgm:prSet/>
      <dgm:spPr/>
      <dgm:t>
        <a:bodyPr/>
        <a:lstStyle/>
        <a:p>
          <a:endParaRPr lang="it-IT"/>
        </a:p>
      </dgm:t>
    </dgm:pt>
    <dgm:pt modelId="{731A92DB-1AE4-4088-84FC-E2B1D0F9E736}" type="sibTrans" cxnId="{AAFC6FC2-8300-483D-A1E3-848E67458026}">
      <dgm:prSet/>
      <dgm:spPr/>
      <dgm:t>
        <a:bodyPr/>
        <a:lstStyle/>
        <a:p>
          <a:endParaRPr lang="it-IT"/>
        </a:p>
      </dgm:t>
    </dgm:pt>
    <dgm:pt modelId="{9EA7315A-705D-4E6A-A500-85C8F3456423}">
      <dgm:prSet phldrT="[Testo]"/>
      <dgm:spPr/>
      <dgm:t>
        <a:bodyPr/>
        <a:lstStyle/>
        <a:p>
          <a:r>
            <a:rPr lang="it-IT" dirty="0" smtClean="0"/>
            <a:t>Formazione</a:t>
          </a:r>
          <a:endParaRPr lang="it-IT" dirty="0"/>
        </a:p>
      </dgm:t>
    </dgm:pt>
    <dgm:pt modelId="{8633410C-1403-48D8-92FB-B1258A08F4E0}" type="parTrans" cxnId="{6375371E-8058-4E9C-B2F0-67EA65BC353E}">
      <dgm:prSet/>
      <dgm:spPr/>
      <dgm:t>
        <a:bodyPr/>
        <a:lstStyle/>
        <a:p>
          <a:endParaRPr lang="it-IT"/>
        </a:p>
      </dgm:t>
    </dgm:pt>
    <dgm:pt modelId="{DFE0BBC4-16AF-4E26-96C9-AE64EAB58C96}" type="sibTrans" cxnId="{6375371E-8058-4E9C-B2F0-67EA65BC353E}">
      <dgm:prSet/>
      <dgm:spPr/>
      <dgm:t>
        <a:bodyPr/>
        <a:lstStyle/>
        <a:p>
          <a:endParaRPr lang="it-IT"/>
        </a:p>
      </dgm:t>
    </dgm:pt>
    <dgm:pt modelId="{9227BED7-4AEB-4796-B8AD-CFAAEC27E113}">
      <dgm:prSet phldrT="[Testo]"/>
      <dgm:spPr/>
      <dgm:t>
        <a:bodyPr/>
        <a:lstStyle/>
        <a:p>
          <a:r>
            <a:rPr lang="it-IT" dirty="0" smtClean="0"/>
            <a:t>Progettazione delle situazioni di lavoro</a:t>
          </a:r>
          <a:endParaRPr lang="it-IT" dirty="0"/>
        </a:p>
      </dgm:t>
    </dgm:pt>
    <dgm:pt modelId="{9C1D164D-CF0D-4C4C-B591-F0313E91DC0A}" type="parTrans" cxnId="{BC16A9EB-82DD-4337-A76B-E5F8B66B162A}">
      <dgm:prSet/>
      <dgm:spPr/>
      <dgm:t>
        <a:bodyPr/>
        <a:lstStyle/>
        <a:p>
          <a:endParaRPr lang="it-IT"/>
        </a:p>
      </dgm:t>
    </dgm:pt>
    <dgm:pt modelId="{BE09DB56-9066-481C-9422-F65931D7DE85}" type="sibTrans" cxnId="{BC16A9EB-82DD-4337-A76B-E5F8B66B162A}">
      <dgm:prSet/>
      <dgm:spPr/>
      <dgm:t>
        <a:bodyPr/>
        <a:lstStyle/>
        <a:p>
          <a:endParaRPr lang="it-IT"/>
        </a:p>
      </dgm:t>
    </dgm:pt>
    <dgm:pt modelId="{FD09EDD6-FE85-401E-89F0-F52B2D854E69}">
      <dgm:prSet phldrT="[Testo]"/>
      <dgm:spPr/>
      <dgm:t>
        <a:bodyPr/>
        <a:lstStyle/>
        <a:p>
          <a:r>
            <a:rPr lang="it-IT" dirty="0" smtClean="0"/>
            <a:t>Posizioni adeguate</a:t>
          </a:r>
          <a:endParaRPr lang="it-IT" dirty="0"/>
        </a:p>
      </dgm:t>
    </dgm:pt>
    <dgm:pt modelId="{7AB984FF-40A1-4C3D-9C52-8A73151A5BA1}" type="parTrans" cxnId="{C11E914F-06DA-4BEC-AA43-5801D864FEFA}">
      <dgm:prSet/>
      <dgm:spPr/>
      <dgm:t>
        <a:bodyPr/>
        <a:lstStyle/>
        <a:p>
          <a:endParaRPr lang="it-IT"/>
        </a:p>
      </dgm:t>
    </dgm:pt>
    <dgm:pt modelId="{63CD1679-7209-4755-B853-BFB3431E0A14}" type="sibTrans" cxnId="{C11E914F-06DA-4BEC-AA43-5801D864FEFA}">
      <dgm:prSet/>
      <dgm:spPr/>
      <dgm:t>
        <a:bodyPr/>
        <a:lstStyle/>
        <a:p>
          <a:endParaRPr lang="it-IT"/>
        </a:p>
      </dgm:t>
    </dgm:pt>
    <dgm:pt modelId="{E0AFE389-2F58-4BB7-A52C-E2C90BC58E4C}" type="pres">
      <dgm:prSet presAssocID="{27894B6D-73A5-406B-A185-A3C827AB81EC}" presName="Name0" presStyleCnt="0">
        <dgm:presLayoutVars>
          <dgm:chMax val="1"/>
          <dgm:dir/>
          <dgm:animLvl val="ctr"/>
          <dgm:resizeHandles val="exact"/>
        </dgm:presLayoutVars>
      </dgm:prSet>
      <dgm:spPr/>
      <dgm:t>
        <a:bodyPr/>
        <a:lstStyle/>
        <a:p>
          <a:endParaRPr lang="it-IT"/>
        </a:p>
      </dgm:t>
    </dgm:pt>
    <dgm:pt modelId="{D542EF61-6EBD-450B-830F-F6A5259FCB1C}" type="pres">
      <dgm:prSet presAssocID="{5E033CC7-E81E-4676-81E9-B95E68416525}" presName="centerShape" presStyleLbl="node0" presStyleIdx="0" presStyleCnt="1" custScaleX="188629" custScaleY="126019" custLinFactNeighborX="0" custLinFactNeighborY="-2117"/>
      <dgm:spPr/>
      <dgm:t>
        <a:bodyPr/>
        <a:lstStyle/>
        <a:p>
          <a:endParaRPr lang="it-IT"/>
        </a:p>
      </dgm:t>
    </dgm:pt>
    <dgm:pt modelId="{FD0A9120-42F6-433D-88F7-86C6C42EF92A}" type="pres">
      <dgm:prSet presAssocID="{6E524D2D-3D31-4737-8D28-5961616B2BE5}" presName="node" presStyleLbl="node1" presStyleIdx="0" presStyleCnt="4" custScaleX="179647" custScaleY="120759">
        <dgm:presLayoutVars>
          <dgm:bulletEnabled val="1"/>
        </dgm:presLayoutVars>
      </dgm:prSet>
      <dgm:spPr/>
      <dgm:t>
        <a:bodyPr/>
        <a:lstStyle/>
        <a:p>
          <a:endParaRPr lang="it-IT"/>
        </a:p>
      </dgm:t>
    </dgm:pt>
    <dgm:pt modelId="{8C9126B8-00EA-49C9-A259-9AC93309F99E}" type="pres">
      <dgm:prSet presAssocID="{6E524D2D-3D31-4737-8D28-5961616B2BE5}" presName="dummy" presStyleCnt="0"/>
      <dgm:spPr/>
    </dgm:pt>
    <dgm:pt modelId="{ADBB8595-B20D-4BE8-AA67-2DA431413090}" type="pres">
      <dgm:prSet presAssocID="{731A92DB-1AE4-4088-84FC-E2B1D0F9E736}" presName="sibTrans" presStyleLbl="sibTrans2D1" presStyleIdx="0" presStyleCnt="4"/>
      <dgm:spPr/>
      <dgm:t>
        <a:bodyPr/>
        <a:lstStyle/>
        <a:p>
          <a:endParaRPr lang="it-IT"/>
        </a:p>
      </dgm:t>
    </dgm:pt>
    <dgm:pt modelId="{B70F6F03-EDFF-42D6-80F1-040A74680EFF}" type="pres">
      <dgm:prSet presAssocID="{9EA7315A-705D-4E6A-A500-85C8F3456423}" presName="node" presStyleLbl="node1" presStyleIdx="1" presStyleCnt="4" custFlipHor="1" custScaleX="174503" custScaleY="162964" custRadScaleRad="118981" custRadScaleInc="-9558">
        <dgm:presLayoutVars>
          <dgm:bulletEnabled val="1"/>
        </dgm:presLayoutVars>
      </dgm:prSet>
      <dgm:spPr/>
      <dgm:t>
        <a:bodyPr/>
        <a:lstStyle/>
        <a:p>
          <a:endParaRPr lang="it-IT"/>
        </a:p>
      </dgm:t>
    </dgm:pt>
    <dgm:pt modelId="{1DB7C38E-C2F6-4C32-AA75-019CF3622017}" type="pres">
      <dgm:prSet presAssocID="{9EA7315A-705D-4E6A-A500-85C8F3456423}" presName="dummy" presStyleCnt="0"/>
      <dgm:spPr/>
    </dgm:pt>
    <dgm:pt modelId="{42F4E27C-2D9C-46B0-9131-C77E0D320175}" type="pres">
      <dgm:prSet presAssocID="{DFE0BBC4-16AF-4E26-96C9-AE64EAB58C96}" presName="sibTrans" presStyleLbl="sibTrans2D1" presStyleIdx="1" presStyleCnt="4"/>
      <dgm:spPr/>
      <dgm:t>
        <a:bodyPr/>
        <a:lstStyle/>
        <a:p>
          <a:endParaRPr lang="it-IT"/>
        </a:p>
      </dgm:t>
    </dgm:pt>
    <dgm:pt modelId="{A52A49BE-AAC6-4205-ADBF-74042F4AEB0A}" type="pres">
      <dgm:prSet presAssocID="{9227BED7-4AEB-4796-B8AD-CFAAEC27E113}" presName="node" presStyleLbl="node1" presStyleIdx="2" presStyleCnt="4" custScaleX="187180" custScaleY="95690">
        <dgm:presLayoutVars>
          <dgm:bulletEnabled val="1"/>
        </dgm:presLayoutVars>
      </dgm:prSet>
      <dgm:spPr/>
      <dgm:t>
        <a:bodyPr/>
        <a:lstStyle/>
        <a:p>
          <a:endParaRPr lang="it-IT"/>
        </a:p>
      </dgm:t>
    </dgm:pt>
    <dgm:pt modelId="{D5483B72-0A55-4549-B5DA-800C94F5D202}" type="pres">
      <dgm:prSet presAssocID="{9227BED7-4AEB-4796-B8AD-CFAAEC27E113}" presName="dummy" presStyleCnt="0"/>
      <dgm:spPr/>
    </dgm:pt>
    <dgm:pt modelId="{13CE0EFA-7F97-4E5B-BE8F-FEDC9B734581}" type="pres">
      <dgm:prSet presAssocID="{BE09DB56-9066-481C-9422-F65931D7DE85}" presName="sibTrans" presStyleLbl="sibTrans2D1" presStyleIdx="2" presStyleCnt="4"/>
      <dgm:spPr/>
      <dgm:t>
        <a:bodyPr/>
        <a:lstStyle/>
        <a:p>
          <a:endParaRPr lang="it-IT"/>
        </a:p>
      </dgm:t>
    </dgm:pt>
    <dgm:pt modelId="{344BF162-9D74-40AA-849A-CE5379C62236}" type="pres">
      <dgm:prSet presAssocID="{FD09EDD6-FE85-401E-89F0-F52B2D854E69}" presName="node" presStyleLbl="node1" presStyleIdx="3" presStyleCnt="4" custScaleX="158875" custScaleY="87751" custRadScaleRad="123754" custRadScaleInc="7633">
        <dgm:presLayoutVars>
          <dgm:bulletEnabled val="1"/>
        </dgm:presLayoutVars>
      </dgm:prSet>
      <dgm:spPr/>
      <dgm:t>
        <a:bodyPr/>
        <a:lstStyle/>
        <a:p>
          <a:endParaRPr lang="it-IT"/>
        </a:p>
      </dgm:t>
    </dgm:pt>
    <dgm:pt modelId="{0B797070-A8CF-44A2-9ACE-4C912BB251BD}" type="pres">
      <dgm:prSet presAssocID="{FD09EDD6-FE85-401E-89F0-F52B2D854E69}" presName="dummy" presStyleCnt="0"/>
      <dgm:spPr/>
    </dgm:pt>
    <dgm:pt modelId="{CF32FBB6-8D40-45CE-97D0-60A00AE12050}" type="pres">
      <dgm:prSet presAssocID="{63CD1679-7209-4755-B853-BFB3431E0A14}" presName="sibTrans" presStyleLbl="sibTrans2D1" presStyleIdx="3" presStyleCnt="4"/>
      <dgm:spPr/>
      <dgm:t>
        <a:bodyPr/>
        <a:lstStyle/>
        <a:p>
          <a:endParaRPr lang="it-IT"/>
        </a:p>
      </dgm:t>
    </dgm:pt>
  </dgm:ptLst>
  <dgm:cxnLst>
    <dgm:cxn modelId="{7C3B1AA6-DA33-4399-B8F4-F7CEED0671F2}" type="presOf" srcId="{731A92DB-1AE4-4088-84FC-E2B1D0F9E736}" destId="{ADBB8595-B20D-4BE8-AA67-2DA431413090}" srcOrd="0" destOrd="0" presId="urn:microsoft.com/office/officeart/2005/8/layout/radial6"/>
    <dgm:cxn modelId="{5BC3F73C-E7FB-49F9-94B3-0E3032DFA977}" srcId="{27894B6D-73A5-406B-A185-A3C827AB81EC}" destId="{5E033CC7-E81E-4676-81E9-B95E68416525}" srcOrd="0" destOrd="0" parTransId="{20AB8FFA-8450-4F16-A943-A05EA427C48F}" sibTransId="{A894F1D1-FBF0-4ABD-A4BA-7644B79E0263}"/>
    <dgm:cxn modelId="{B74B611F-9634-4BB9-AD50-AD4953233DD1}" type="presOf" srcId="{DFE0BBC4-16AF-4E26-96C9-AE64EAB58C96}" destId="{42F4E27C-2D9C-46B0-9131-C77E0D320175}" srcOrd="0" destOrd="0" presId="urn:microsoft.com/office/officeart/2005/8/layout/radial6"/>
    <dgm:cxn modelId="{AAFC6FC2-8300-483D-A1E3-848E67458026}" srcId="{5E033CC7-E81E-4676-81E9-B95E68416525}" destId="{6E524D2D-3D31-4737-8D28-5961616B2BE5}" srcOrd="0" destOrd="0" parTransId="{A9523416-E2CA-41C0-80CA-67DAF223A26A}" sibTransId="{731A92DB-1AE4-4088-84FC-E2B1D0F9E736}"/>
    <dgm:cxn modelId="{D9CDC6CF-FA30-47F6-A73D-8B2CC12C4CD7}" type="presOf" srcId="{FD09EDD6-FE85-401E-89F0-F52B2D854E69}" destId="{344BF162-9D74-40AA-849A-CE5379C62236}" srcOrd="0" destOrd="0" presId="urn:microsoft.com/office/officeart/2005/8/layout/radial6"/>
    <dgm:cxn modelId="{019714E8-C60C-4D59-A074-2B036FDE3EBD}" type="presOf" srcId="{BE09DB56-9066-481C-9422-F65931D7DE85}" destId="{13CE0EFA-7F97-4E5B-BE8F-FEDC9B734581}" srcOrd="0" destOrd="0" presId="urn:microsoft.com/office/officeart/2005/8/layout/radial6"/>
    <dgm:cxn modelId="{2593EAEB-ADD5-4750-8119-7EEB3C9360F2}" type="presOf" srcId="{63CD1679-7209-4755-B853-BFB3431E0A14}" destId="{CF32FBB6-8D40-45CE-97D0-60A00AE12050}" srcOrd="0" destOrd="0" presId="urn:microsoft.com/office/officeart/2005/8/layout/radial6"/>
    <dgm:cxn modelId="{E841A430-76EA-4143-B9BB-7698228A122E}" type="presOf" srcId="{5E033CC7-E81E-4676-81E9-B95E68416525}" destId="{D542EF61-6EBD-450B-830F-F6A5259FCB1C}" srcOrd="0" destOrd="0" presId="urn:microsoft.com/office/officeart/2005/8/layout/radial6"/>
    <dgm:cxn modelId="{6375371E-8058-4E9C-B2F0-67EA65BC353E}" srcId="{5E033CC7-E81E-4676-81E9-B95E68416525}" destId="{9EA7315A-705D-4E6A-A500-85C8F3456423}" srcOrd="1" destOrd="0" parTransId="{8633410C-1403-48D8-92FB-B1258A08F4E0}" sibTransId="{DFE0BBC4-16AF-4E26-96C9-AE64EAB58C96}"/>
    <dgm:cxn modelId="{65BC9781-E600-4F30-B473-8F887D3291B9}" type="presOf" srcId="{27894B6D-73A5-406B-A185-A3C827AB81EC}" destId="{E0AFE389-2F58-4BB7-A52C-E2C90BC58E4C}" srcOrd="0" destOrd="0" presId="urn:microsoft.com/office/officeart/2005/8/layout/radial6"/>
    <dgm:cxn modelId="{CFCA34A4-3031-4832-A2D9-FD94EE5B1744}" type="presOf" srcId="{9227BED7-4AEB-4796-B8AD-CFAAEC27E113}" destId="{A52A49BE-AAC6-4205-ADBF-74042F4AEB0A}" srcOrd="0" destOrd="0" presId="urn:microsoft.com/office/officeart/2005/8/layout/radial6"/>
    <dgm:cxn modelId="{BC16A9EB-82DD-4337-A76B-E5F8B66B162A}" srcId="{5E033CC7-E81E-4676-81E9-B95E68416525}" destId="{9227BED7-4AEB-4796-B8AD-CFAAEC27E113}" srcOrd="2" destOrd="0" parTransId="{9C1D164D-CF0D-4C4C-B591-F0313E91DC0A}" sibTransId="{BE09DB56-9066-481C-9422-F65931D7DE85}"/>
    <dgm:cxn modelId="{2ED6F2A2-02C3-4265-AC64-CC246FFE45CC}" type="presOf" srcId="{9EA7315A-705D-4E6A-A500-85C8F3456423}" destId="{B70F6F03-EDFF-42D6-80F1-040A74680EFF}" srcOrd="0" destOrd="0" presId="urn:microsoft.com/office/officeart/2005/8/layout/radial6"/>
    <dgm:cxn modelId="{6BA99A61-6E95-4BAA-85A6-E59B755A1005}" type="presOf" srcId="{6E524D2D-3D31-4737-8D28-5961616B2BE5}" destId="{FD0A9120-42F6-433D-88F7-86C6C42EF92A}" srcOrd="0" destOrd="0" presId="urn:microsoft.com/office/officeart/2005/8/layout/radial6"/>
    <dgm:cxn modelId="{C11E914F-06DA-4BEC-AA43-5801D864FEFA}" srcId="{5E033CC7-E81E-4676-81E9-B95E68416525}" destId="{FD09EDD6-FE85-401E-89F0-F52B2D854E69}" srcOrd="3" destOrd="0" parTransId="{7AB984FF-40A1-4C3D-9C52-8A73151A5BA1}" sibTransId="{63CD1679-7209-4755-B853-BFB3431E0A14}"/>
    <dgm:cxn modelId="{124AE426-F441-4763-85D7-2A86F5191A3C}" type="presParOf" srcId="{E0AFE389-2F58-4BB7-A52C-E2C90BC58E4C}" destId="{D542EF61-6EBD-450B-830F-F6A5259FCB1C}" srcOrd="0" destOrd="0" presId="urn:microsoft.com/office/officeart/2005/8/layout/radial6"/>
    <dgm:cxn modelId="{9F8A0BC1-0950-40FC-A5AD-61914EB06DF7}" type="presParOf" srcId="{E0AFE389-2F58-4BB7-A52C-E2C90BC58E4C}" destId="{FD0A9120-42F6-433D-88F7-86C6C42EF92A}" srcOrd="1" destOrd="0" presId="urn:microsoft.com/office/officeart/2005/8/layout/radial6"/>
    <dgm:cxn modelId="{19716CFE-DCFC-4B10-912A-D7FDB21A65F1}" type="presParOf" srcId="{E0AFE389-2F58-4BB7-A52C-E2C90BC58E4C}" destId="{8C9126B8-00EA-49C9-A259-9AC93309F99E}" srcOrd="2" destOrd="0" presId="urn:microsoft.com/office/officeart/2005/8/layout/radial6"/>
    <dgm:cxn modelId="{CDB71B7E-2E54-4CDF-B85C-C32F5B56D781}" type="presParOf" srcId="{E0AFE389-2F58-4BB7-A52C-E2C90BC58E4C}" destId="{ADBB8595-B20D-4BE8-AA67-2DA431413090}" srcOrd="3" destOrd="0" presId="urn:microsoft.com/office/officeart/2005/8/layout/radial6"/>
    <dgm:cxn modelId="{01B8B920-DB55-44B3-84B3-D579281B4319}" type="presParOf" srcId="{E0AFE389-2F58-4BB7-A52C-E2C90BC58E4C}" destId="{B70F6F03-EDFF-42D6-80F1-040A74680EFF}" srcOrd="4" destOrd="0" presId="urn:microsoft.com/office/officeart/2005/8/layout/radial6"/>
    <dgm:cxn modelId="{6BB65DAD-1705-4248-AB2B-71A98E57A940}" type="presParOf" srcId="{E0AFE389-2F58-4BB7-A52C-E2C90BC58E4C}" destId="{1DB7C38E-C2F6-4C32-AA75-019CF3622017}" srcOrd="5" destOrd="0" presId="urn:microsoft.com/office/officeart/2005/8/layout/radial6"/>
    <dgm:cxn modelId="{1EE64442-482E-41AB-A61F-5BC76DE34D6E}" type="presParOf" srcId="{E0AFE389-2F58-4BB7-A52C-E2C90BC58E4C}" destId="{42F4E27C-2D9C-46B0-9131-C77E0D320175}" srcOrd="6" destOrd="0" presId="urn:microsoft.com/office/officeart/2005/8/layout/radial6"/>
    <dgm:cxn modelId="{644489B6-A71B-44AC-B841-85EED89972C0}" type="presParOf" srcId="{E0AFE389-2F58-4BB7-A52C-E2C90BC58E4C}" destId="{A52A49BE-AAC6-4205-ADBF-74042F4AEB0A}" srcOrd="7" destOrd="0" presId="urn:microsoft.com/office/officeart/2005/8/layout/radial6"/>
    <dgm:cxn modelId="{1F27A94F-586F-4F04-808F-3C540CB683BF}" type="presParOf" srcId="{E0AFE389-2F58-4BB7-A52C-E2C90BC58E4C}" destId="{D5483B72-0A55-4549-B5DA-800C94F5D202}" srcOrd="8" destOrd="0" presId="urn:microsoft.com/office/officeart/2005/8/layout/radial6"/>
    <dgm:cxn modelId="{00E5904E-8F20-4B4F-B98D-640AC2E87A76}" type="presParOf" srcId="{E0AFE389-2F58-4BB7-A52C-E2C90BC58E4C}" destId="{13CE0EFA-7F97-4E5B-BE8F-FEDC9B734581}" srcOrd="9" destOrd="0" presId="urn:microsoft.com/office/officeart/2005/8/layout/radial6"/>
    <dgm:cxn modelId="{65ABE34E-0B7B-4E0D-8E3C-30ED8FFB98CF}" type="presParOf" srcId="{E0AFE389-2F58-4BB7-A52C-E2C90BC58E4C}" destId="{344BF162-9D74-40AA-849A-CE5379C62236}" srcOrd="10" destOrd="0" presId="urn:microsoft.com/office/officeart/2005/8/layout/radial6"/>
    <dgm:cxn modelId="{B3044992-7983-4928-A8F6-11FE13AC83E0}" type="presParOf" srcId="{E0AFE389-2F58-4BB7-A52C-E2C90BC58E4C}" destId="{0B797070-A8CF-44A2-9ACE-4C912BB251BD}" srcOrd="11" destOrd="0" presId="urn:microsoft.com/office/officeart/2005/8/layout/radial6"/>
    <dgm:cxn modelId="{2B1ECE43-384A-412C-AFBB-EF216206EFF1}" type="presParOf" srcId="{E0AFE389-2F58-4BB7-A52C-E2C90BC58E4C}" destId="{CF32FBB6-8D40-45CE-97D0-60A00AE12050}"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F23828B-3EC2-44F8-B184-4C2628FC1430}" type="doc">
      <dgm:prSet loTypeId="urn:microsoft.com/office/officeart/2005/8/layout/radial6" loCatId="relationship" qsTypeId="urn:microsoft.com/office/officeart/2005/8/quickstyle/simple1" qsCatId="simple" csTypeId="urn:microsoft.com/office/officeart/2005/8/colors/colorful5" csCatId="colorful" phldr="1"/>
      <dgm:spPr/>
      <dgm:t>
        <a:bodyPr/>
        <a:lstStyle/>
        <a:p>
          <a:endParaRPr lang="it-IT"/>
        </a:p>
      </dgm:t>
    </dgm:pt>
    <dgm:pt modelId="{7DE7B025-3497-4E7B-A80E-19B1102EE007}">
      <dgm:prSet phldrT="[Testo]"/>
      <dgm:spPr/>
      <dgm:t>
        <a:bodyPr/>
        <a:lstStyle/>
        <a:p>
          <a:r>
            <a:rPr lang="it-IT" dirty="0" smtClean="0"/>
            <a:t>Benessere individuale e Organizzativo</a:t>
          </a:r>
          <a:endParaRPr lang="it-IT" dirty="0"/>
        </a:p>
      </dgm:t>
    </dgm:pt>
    <dgm:pt modelId="{D94F3696-3EBB-4F45-879F-4CB9515CDE68}" type="parTrans" cxnId="{93486770-D14D-481A-BD33-9CF93F055688}">
      <dgm:prSet/>
      <dgm:spPr/>
      <dgm:t>
        <a:bodyPr/>
        <a:lstStyle/>
        <a:p>
          <a:endParaRPr lang="it-IT"/>
        </a:p>
      </dgm:t>
    </dgm:pt>
    <dgm:pt modelId="{770467BF-5478-4C83-8693-D615C5867CF8}" type="sibTrans" cxnId="{93486770-D14D-481A-BD33-9CF93F055688}">
      <dgm:prSet/>
      <dgm:spPr/>
      <dgm:t>
        <a:bodyPr/>
        <a:lstStyle/>
        <a:p>
          <a:endParaRPr lang="it-IT"/>
        </a:p>
      </dgm:t>
    </dgm:pt>
    <dgm:pt modelId="{A4670AB0-6692-4C51-9543-C40E6E61612E}">
      <dgm:prSet phldrT="[Testo]"/>
      <dgm:spPr/>
      <dgm:t>
        <a:bodyPr/>
        <a:lstStyle/>
        <a:p>
          <a:r>
            <a:rPr lang="it-IT" dirty="0" smtClean="0"/>
            <a:t>Adeguatezza Richieste di compito</a:t>
          </a:r>
          <a:endParaRPr lang="it-IT" dirty="0"/>
        </a:p>
      </dgm:t>
    </dgm:pt>
    <dgm:pt modelId="{0AB5084C-435A-4347-B1E6-78B30FC69412}" type="parTrans" cxnId="{95E58C3D-A23C-4C54-9711-6CA7FB4F5677}">
      <dgm:prSet/>
      <dgm:spPr/>
      <dgm:t>
        <a:bodyPr/>
        <a:lstStyle/>
        <a:p>
          <a:endParaRPr lang="it-IT"/>
        </a:p>
      </dgm:t>
    </dgm:pt>
    <dgm:pt modelId="{EF2849F0-4A8A-42E2-B734-6C8EB67CB7C1}" type="sibTrans" cxnId="{95E58C3D-A23C-4C54-9711-6CA7FB4F5677}">
      <dgm:prSet/>
      <dgm:spPr/>
      <dgm:t>
        <a:bodyPr/>
        <a:lstStyle/>
        <a:p>
          <a:endParaRPr lang="it-IT"/>
        </a:p>
      </dgm:t>
    </dgm:pt>
    <dgm:pt modelId="{02BB289F-2DB6-4B36-9BA4-1CBCC634A2FA}">
      <dgm:prSet phldrT="[Testo]"/>
      <dgm:spPr/>
      <dgm:t>
        <a:bodyPr/>
        <a:lstStyle/>
        <a:p>
          <a:r>
            <a:rPr lang="it-IT" dirty="0" smtClean="0"/>
            <a:t>Funzionamento ottimale </a:t>
          </a:r>
          <a:endParaRPr lang="it-IT" dirty="0"/>
        </a:p>
      </dgm:t>
    </dgm:pt>
    <dgm:pt modelId="{DC1946FC-D8CF-44A6-92EF-EE5068851802}" type="parTrans" cxnId="{E4664C88-EBCD-44DD-9BAC-1F84A5188F76}">
      <dgm:prSet/>
      <dgm:spPr/>
      <dgm:t>
        <a:bodyPr/>
        <a:lstStyle/>
        <a:p>
          <a:endParaRPr lang="it-IT"/>
        </a:p>
      </dgm:t>
    </dgm:pt>
    <dgm:pt modelId="{709E6767-C791-4861-8F7E-1E5B926BF80D}" type="sibTrans" cxnId="{E4664C88-EBCD-44DD-9BAC-1F84A5188F76}">
      <dgm:prSet/>
      <dgm:spPr/>
      <dgm:t>
        <a:bodyPr/>
        <a:lstStyle/>
        <a:p>
          <a:endParaRPr lang="it-IT"/>
        </a:p>
      </dgm:t>
    </dgm:pt>
    <dgm:pt modelId="{F5D117BB-0645-47DF-ACDB-9F0E4354F060}">
      <dgm:prSet phldrT="[Testo]"/>
      <dgm:spPr/>
      <dgm:t>
        <a:bodyPr/>
        <a:lstStyle/>
        <a:p>
          <a:r>
            <a:rPr lang="it-IT" dirty="0" smtClean="0"/>
            <a:t>Conoscenza dello stile</a:t>
          </a:r>
          <a:endParaRPr lang="it-IT" dirty="0"/>
        </a:p>
      </dgm:t>
    </dgm:pt>
    <dgm:pt modelId="{C58A8B72-C0B8-41A0-91AB-E7E0802FC64F}" type="parTrans" cxnId="{E1618762-490B-4998-9AEF-074DF90726C1}">
      <dgm:prSet/>
      <dgm:spPr/>
      <dgm:t>
        <a:bodyPr/>
        <a:lstStyle/>
        <a:p>
          <a:endParaRPr lang="it-IT"/>
        </a:p>
      </dgm:t>
    </dgm:pt>
    <dgm:pt modelId="{8B252DD8-99AE-4FDC-BFDA-7DEB271CCF31}" type="sibTrans" cxnId="{E1618762-490B-4998-9AEF-074DF90726C1}">
      <dgm:prSet/>
      <dgm:spPr/>
      <dgm:t>
        <a:bodyPr/>
        <a:lstStyle/>
        <a:p>
          <a:endParaRPr lang="it-IT"/>
        </a:p>
      </dgm:t>
    </dgm:pt>
    <dgm:pt modelId="{3A98F101-E3DC-4FA7-A008-A6B0761BFDBF}">
      <dgm:prSet phldrT="[Testo]"/>
      <dgm:spPr/>
      <dgm:t>
        <a:bodyPr/>
        <a:lstStyle/>
        <a:p>
          <a:r>
            <a:rPr lang="it-IT" dirty="0" smtClean="0"/>
            <a:t>Gestione delle  persone</a:t>
          </a:r>
          <a:endParaRPr lang="it-IT" dirty="0"/>
        </a:p>
      </dgm:t>
    </dgm:pt>
    <dgm:pt modelId="{5987F627-426F-4E0F-B7CE-D72E083576BD}" type="parTrans" cxnId="{8AA4315D-C836-4B03-90B5-403789D7D539}">
      <dgm:prSet/>
      <dgm:spPr/>
      <dgm:t>
        <a:bodyPr/>
        <a:lstStyle/>
        <a:p>
          <a:endParaRPr lang="it-IT"/>
        </a:p>
      </dgm:t>
    </dgm:pt>
    <dgm:pt modelId="{7386D0D4-5163-44C7-8D13-D4690BDF80AF}" type="sibTrans" cxnId="{8AA4315D-C836-4B03-90B5-403789D7D539}">
      <dgm:prSet/>
      <dgm:spPr/>
      <dgm:t>
        <a:bodyPr/>
        <a:lstStyle/>
        <a:p>
          <a:endParaRPr lang="it-IT"/>
        </a:p>
      </dgm:t>
    </dgm:pt>
    <dgm:pt modelId="{A2FA4F4C-5283-428B-B2C3-709D2CF313E6}" type="pres">
      <dgm:prSet presAssocID="{AF23828B-3EC2-44F8-B184-4C2628FC1430}" presName="Name0" presStyleCnt="0">
        <dgm:presLayoutVars>
          <dgm:chMax val="1"/>
          <dgm:dir/>
          <dgm:animLvl val="ctr"/>
          <dgm:resizeHandles val="exact"/>
        </dgm:presLayoutVars>
      </dgm:prSet>
      <dgm:spPr/>
      <dgm:t>
        <a:bodyPr/>
        <a:lstStyle/>
        <a:p>
          <a:endParaRPr lang="it-IT"/>
        </a:p>
      </dgm:t>
    </dgm:pt>
    <dgm:pt modelId="{D9AE3809-7ED6-429C-8B3D-7C8E0E639984}" type="pres">
      <dgm:prSet presAssocID="{7DE7B025-3497-4E7B-A80E-19B1102EE007}" presName="centerShape" presStyleLbl="node0" presStyleIdx="0" presStyleCnt="1" custScaleX="144910" custScaleY="117965" custLinFactNeighborX="4951" custLinFactNeighborY="-435"/>
      <dgm:spPr/>
      <dgm:t>
        <a:bodyPr/>
        <a:lstStyle/>
        <a:p>
          <a:endParaRPr lang="it-IT"/>
        </a:p>
      </dgm:t>
    </dgm:pt>
    <dgm:pt modelId="{AE78E2FA-1DE9-4032-9FCC-11B253893352}" type="pres">
      <dgm:prSet presAssocID="{A4670AB0-6692-4C51-9543-C40E6E61612E}" presName="node" presStyleLbl="node1" presStyleIdx="0" presStyleCnt="4" custScaleX="177004" custScaleY="107927">
        <dgm:presLayoutVars>
          <dgm:bulletEnabled val="1"/>
        </dgm:presLayoutVars>
      </dgm:prSet>
      <dgm:spPr/>
      <dgm:t>
        <a:bodyPr/>
        <a:lstStyle/>
        <a:p>
          <a:endParaRPr lang="it-IT"/>
        </a:p>
      </dgm:t>
    </dgm:pt>
    <dgm:pt modelId="{91611F1A-996D-46F8-B63A-60330CF5D624}" type="pres">
      <dgm:prSet presAssocID="{A4670AB0-6692-4C51-9543-C40E6E61612E}" presName="dummy" presStyleCnt="0"/>
      <dgm:spPr/>
    </dgm:pt>
    <dgm:pt modelId="{051DD446-58DA-4257-AF1E-917527DE4531}" type="pres">
      <dgm:prSet presAssocID="{EF2849F0-4A8A-42E2-B734-6C8EB67CB7C1}" presName="sibTrans" presStyleLbl="sibTrans2D1" presStyleIdx="0" presStyleCnt="4"/>
      <dgm:spPr/>
      <dgm:t>
        <a:bodyPr/>
        <a:lstStyle/>
        <a:p>
          <a:endParaRPr lang="it-IT"/>
        </a:p>
      </dgm:t>
    </dgm:pt>
    <dgm:pt modelId="{D87A71BD-AD48-4D7B-8079-7FD40002B5DA}" type="pres">
      <dgm:prSet presAssocID="{02BB289F-2DB6-4B36-9BA4-1CBCC634A2FA}" presName="node" presStyleLbl="node1" presStyleIdx="1" presStyleCnt="4" custScaleX="196687" custScaleY="92479" custRadScaleRad="134761" custRadScaleInc="-6269">
        <dgm:presLayoutVars>
          <dgm:bulletEnabled val="1"/>
        </dgm:presLayoutVars>
      </dgm:prSet>
      <dgm:spPr/>
      <dgm:t>
        <a:bodyPr/>
        <a:lstStyle/>
        <a:p>
          <a:endParaRPr lang="it-IT"/>
        </a:p>
      </dgm:t>
    </dgm:pt>
    <dgm:pt modelId="{9C84CFDE-2DBE-4955-9531-B26F9D7DAC85}" type="pres">
      <dgm:prSet presAssocID="{02BB289F-2DB6-4B36-9BA4-1CBCC634A2FA}" presName="dummy" presStyleCnt="0"/>
      <dgm:spPr/>
    </dgm:pt>
    <dgm:pt modelId="{50D14E4F-755B-4C51-B293-2264C9DDB88A}" type="pres">
      <dgm:prSet presAssocID="{709E6767-C791-4861-8F7E-1E5B926BF80D}" presName="sibTrans" presStyleLbl="sibTrans2D1" presStyleIdx="1" presStyleCnt="4"/>
      <dgm:spPr/>
      <dgm:t>
        <a:bodyPr/>
        <a:lstStyle/>
        <a:p>
          <a:endParaRPr lang="it-IT"/>
        </a:p>
      </dgm:t>
    </dgm:pt>
    <dgm:pt modelId="{E9053F61-6B0A-41FE-BF9E-235ECE81693B}" type="pres">
      <dgm:prSet presAssocID="{F5D117BB-0645-47DF-ACDB-9F0E4354F060}" presName="node" presStyleLbl="node1" presStyleIdx="2" presStyleCnt="4" custScaleX="202656" custScaleY="74336" custRadScaleRad="99395" custRadScaleInc="-8130">
        <dgm:presLayoutVars>
          <dgm:bulletEnabled val="1"/>
        </dgm:presLayoutVars>
      </dgm:prSet>
      <dgm:spPr/>
      <dgm:t>
        <a:bodyPr/>
        <a:lstStyle/>
        <a:p>
          <a:endParaRPr lang="it-IT"/>
        </a:p>
      </dgm:t>
    </dgm:pt>
    <dgm:pt modelId="{C371D723-98FC-43F2-9BEC-2274B95833F7}" type="pres">
      <dgm:prSet presAssocID="{F5D117BB-0645-47DF-ACDB-9F0E4354F060}" presName="dummy" presStyleCnt="0"/>
      <dgm:spPr/>
    </dgm:pt>
    <dgm:pt modelId="{9513C153-53A8-4B4B-99F3-BEA69C115185}" type="pres">
      <dgm:prSet presAssocID="{8B252DD8-99AE-4FDC-BFDA-7DEB271CCF31}" presName="sibTrans" presStyleLbl="sibTrans2D1" presStyleIdx="2" presStyleCnt="4"/>
      <dgm:spPr/>
      <dgm:t>
        <a:bodyPr/>
        <a:lstStyle/>
        <a:p>
          <a:endParaRPr lang="it-IT"/>
        </a:p>
      </dgm:t>
    </dgm:pt>
    <dgm:pt modelId="{2A7FC766-BB98-4784-B201-EA1DFBCF18D4}" type="pres">
      <dgm:prSet presAssocID="{3A98F101-E3DC-4FA7-A008-A6B0761BFDBF}" presName="node" presStyleLbl="node1" presStyleIdx="3" presStyleCnt="4" custScaleX="197371" custScaleY="167195" custRadScaleRad="108620" custRadScaleInc="-5146">
        <dgm:presLayoutVars>
          <dgm:bulletEnabled val="1"/>
        </dgm:presLayoutVars>
      </dgm:prSet>
      <dgm:spPr/>
      <dgm:t>
        <a:bodyPr/>
        <a:lstStyle/>
        <a:p>
          <a:endParaRPr lang="it-IT"/>
        </a:p>
      </dgm:t>
    </dgm:pt>
    <dgm:pt modelId="{50A0FA9E-B9D2-4499-9A29-674326DAD0EA}" type="pres">
      <dgm:prSet presAssocID="{3A98F101-E3DC-4FA7-A008-A6B0761BFDBF}" presName="dummy" presStyleCnt="0"/>
      <dgm:spPr/>
    </dgm:pt>
    <dgm:pt modelId="{C82EF08A-9C00-4F70-A64E-BE157F463F07}" type="pres">
      <dgm:prSet presAssocID="{7386D0D4-5163-44C7-8D13-D4690BDF80AF}" presName="sibTrans" presStyleLbl="sibTrans2D1" presStyleIdx="3" presStyleCnt="4"/>
      <dgm:spPr/>
      <dgm:t>
        <a:bodyPr/>
        <a:lstStyle/>
        <a:p>
          <a:endParaRPr lang="it-IT"/>
        </a:p>
      </dgm:t>
    </dgm:pt>
  </dgm:ptLst>
  <dgm:cxnLst>
    <dgm:cxn modelId="{D5E763BC-B244-4550-AA51-B79FF1151B33}" type="presOf" srcId="{7386D0D4-5163-44C7-8D13-D4690BDF80AF}" destId="{C82EF08A-9C00-4F70-A64E-BE157F463F07}" srcOrd="0" destOrd="0" presId="urn:microsoft.com/office/officeart/2005/8/layout/radial6"/>
    <dgm:cxn modelId="{7ACFB941-C3B1-43AC-8853-DED6F32A7A51}" type="presOf" srcId="{AF23828B-3EC2-44F8-B184-4C2628FC1430}" destId="{A2FA4F4C-5283-428B-B2C3-709D2CF313E6}" srcOrd="0" destOrd="0" presId="urn:microsoft.com/office/officeart/2005/8/layout/radial6"/>
    <dgm:cxn modelId="{B24438D7-76EA-4436-B7A1-D87F0E59E565}" type="presOf" srcId="{7DE7B025-3497-4E7B-A80E-19B1102EE007}" destId="{D9AE3809-7ED6-429C-8B3D-7C8E0E639984}" srcOrd="0" destOrd="0" presId="urn:microsoft.com/office/officeart/2005/8/layout/radial6"/>
    <dgm:cxn modelId="{46B914F7-680D-44B6-8129-7A0CAFBD0BF8}" type="presOf" srcId="{02BB289F-2DB6-4B36-9BA4-1CBCC634A2FA}" destId="{D87A71BD-AD48-4D7B-8079-7FD40002B5DA}" srcOrd="0" destOrd="0" presId="urn:microsoft.com/office/officeart/2005/8/layout/radial6"/>
    <dgm:cxn modelId="{67969CAA-DFC4-48CC-9493-FEA678FEAAE3}" type="presOf" srcId="{709E6767-C791-4861-8F7E-1E5B926BF80D}" destId="{50D14E4F-755B-4C51-B293-2264C9DDB88A}" srcOrd="0" destOrd="0" presId="urn:microsoft.com/office/officeart/2005/8/layout/radial6"/>
    <dgm:cxn modelId="{9426C3D5-D28E-44C0-BCA5-7DA7871D3CE4}" type="presOf" srcId="{F5D117BB-0645-47DF-ACDB-9F0E4354F060}" destId="{E9053F61-6B0A-41FE-BF9E-235ECE81693B}" srcOrd="0" destOrd="0" presId="urn:microsoft.com/office/officeart/2005/8/layout/radial6"/>
    <dgm:cxn modelId="{DE7DE55C-6DCE-46B0-B442-00535879F527}" type="presOf" srcId="{A4670AB0-6692-4C51-9543-C40E6E61612E}" destId="{AE78E2FA-1DE9-4032-9FCC-11B253893352}" srcOrd="0" destOrd="0" presId="urn:microsoft.com/office/officeart/2005/8/layout/radial6"/>
    <dgm:cxn modelId="{E1618762-490B-4998-9AEF-074DF90726C1}" srcId="{7DE7B025-3497-4E7B-A80E-19B1102EE007}" destId="{F5D117BB-0645-47DF-ACDB-9F0E4354F060}" srcOrd="2" destOrd="0" parTransId="{C58A8B72-C0B8-41A0-91AB-E7E0802FC64F}" sibTransId="{8B252DD8-99AE-4FDC-BFDA-7DEB271CCF31}"/>
    <dgm:cxn modelId="{D59EE693-315E-4FEE-970E-C968FF03C6EA}" type="presOf" srcId="{EF2849F0-4A8A-42E2-B734-6C8EB67CB7C1}" destId="{051DD446-58DA-4257-AF1E-917527DE4531}" srcOrd="0" destOrd="0" presId="urn:microsoft.com/office/officeart/2005/8/layout/radial6"/>
    <dgm:cxn modelId="{E4664C88-EBCD-44DD-9BAC-1F84A5188F76}" srcId="{7DE7B025-3497-4E7B-A80E-19B1102EE007}" destId="{02BB289F-2DB6-4B36-9BA4-1CBCC634A2FA}" srcOrd="1" destOrd="0" parTransId="{DC1946FC-D8CF-44A6-92EF-EE5068851802}" sibTransId="{709E6767-C791-4861-8F7E-1E5B926BF80D}"/>
    <dgm:cxn modelId="{9DFC42A5-3FD9-42F5-AB97-1DDDF9B7698F}" type="presOf" srcId="{8B252DD8-99AE-4FDC-BFDA-7DEB271CCF31}" destId="{9513C153-53A8-4B4B-99F3-BEA69C115185}" srcOrd="0" destOrd="0" presId="urn:microsoft.com/office/officeart/2005/8/layout/radial6"/>
    <dgm:cxn modelId="{21B701A2-CB44-499E-8707-40629C46DFFC}" type="presOf" srcId="{3A98F101-E3DC-4FA7-A008-A6B0761BFDBF}" destId="{2A7FC766-BB98-4784-B201-EA1DFBCF18D4}" srcOrd="0" destOrd="0" presId="urn:microsoft.com/office/officeart/2005/8/layout/radial6"/>
    <dgm:cxn modelId="{93486770-D14D-481A-BD33-9CF93F055688}" srcId="{AF23828B-3EC2-44F8-B184-4C2628FC1430}" destId="{7DE7B025-3497-4E7B-A80E-19B1102EE007}" srcOrd="0" destOrd="0" parTransId="{D94F3696-3EBB-4F45-879F-4CB9515CDE68}" sibTransId="{770467BF-5478-4C83-8693-D615C5867CF8}"/>
    <dgm:cxn modelId="{95E58C3D-A23C-4C54-9711-6CA7FB4F5677}" srcId="{7DE7B025-3497-4E7B-A80E-19B1102EE007}" destId="{A4670AB0-6692-4C51-9543-C40E6E61612E}" srcOrd="0" destOrd="0" parTransId="{0AB5084C-435A-4347-B1E6-78B30FC69412}" sibTransId="{EF2849F0-4A8A-42E2-B734-6C8EB67CB7C1}"/>
    <dgm:cxn modelId="{8AA4315D-C836-4B03-90B5-403789D7D539}" srcId="{7DE7B025-3497-4E7B-A80E-19B1102EE007}" destId="{3A98F101-E3DC-4FA7-A008-A6B0761BFDBF}" srcOrd="3" destOrd="0" parTransId="{5987F627-426F-4E0F-B7CE-D72E083576BD}" sibTransId="{7386D0D4-5163-44C7-8D13-D4690BDF80AF}"/>
    <dgm:cxn modelId="{28E60673-0A12-4BE8-9C87-DA8669AEA4AC}" type="presParOf" srcId="{A2FA4F4C-5283-428B-B2C3-709D2CF313E6}" destId="{D9AE3809-7ED6-429C-8B3D-7C8E0E639984}" srcOrd="0" destOrd="0" presId="urn:microsoft.com/office/officeart/2005/8/layout/radial6"/>
    <dgm:cxn modelId="{4396167C-92C8-45A0-A747-86489BDA3E2D}" type="presParOf" srcId="{A2FA4F4C-5283-428B-B2C3-709D2CF313E6}" destId="{AE78E2FA-1DE9-4032-9FCC-11B253893352}" srcOrd="1" destOrd="0" presId="urn:microsoft.com/office/officeart/2005/8/layout/radial6"/>
    <dgm:cxn modelId="{71478FAC-A459-459D-8A10-6BA3F5AA349B}" type="presParOf" srcId="{A2FA4F4C-5283-428B-B2C3-709D2CF313E6}" destId="{91611F1A-996D-46F8-B63A-60330CF5D624}" srcOrd="2" destOrd="0" presId="urn:microsoft.com/office/officeart/2005/8/layout/radial6"/>
    <dgm:cxn modelId="{CE8854FB-B2A7-4F6F-902F-E2E5183859B9}" type="presParOf" srcId="{A2FA4F4C-5283-428B-B2C3-709D2CF313E6}" destId="{051DD446-58DA-4257-AF1E-917527DE4531}" srcOrd="3" destOrd="0" presId="urn:microsoft.com/office/officeart/2005/8/layout/radial6"/>
    <dgm:cxn modelId="{531E6020-BF79-49F7-B228-0A037522E609}" type="presParOf" srcId="{A2FA4F4C-5283-428B-B2C3-709D2CF313E6}" destId="{D87A71BD-AD48-4D7B-8079-7FD40002B5DA}" srcOrd="4" destOrd="0" presId="urn:microsoft.com/office/officeart/2005/8/layout/radial6"/>
    <dgm:cxn modelId="{0E516250-995F-41C1-A639-C90CAD5DFF90}" type="presParOf" srcId="{A2FA4F4C-5283-428B-B2C3-709D2CF313E6}" destId="{9C84CFDE-2DBE-4955-9531-B26F9D7DAC85}" srcOrd="5" destOrd="0" presId="urn:microsoft.com/office/officeart/2005/8/layout/radial6"/>
    <dgm:cxn modelId="{1A3BAD9B-7129-4F05-A0FE-3287D2DFCFCB}" type="presParOf" srcId="{A2FA4F4C-5283-428B-B2C3-709D2CF313E6}" destId="{50D14E4F-755B-4C51-B293-2264C9DDB88A}" srcOrd="6" destOrd="0" presId="urn:microsoft.com/office/officeart/2005/8/layout/radial6"/>
    <dgm:cxn modelId="{78581DE5-229C-475D-9C5B-9127ED4C0C74}" type="presParOf" srcId="{A2FA4F4C-5283-428B-B2C3-709D2CF313E6}" destId="{E9053F61-6B0A-41FE-BF9E-235ECE81693B}" srcOrd="7" destOrd="0" presId="urn:microsoft.com/office/officeart/2005/8/layout/radial6"/>
    <dgm:cxn modelId="{66F63FEC-E00A-46EC-BC88-D0ECE64CA58A}" type="presParOf" srcId="{A2FA4F4C-5283-428B-B2C3-709D2CF313E6}" destId="{C371D723-98FC-43F2-9BEC-2274B95833F7}" srcOrd="8" destOrd="0" presId="urn:microsoft.com/office/officeart/2005/8/layout/radial6"/>
    <dgm:cxn modelId="{ACE0B6BC-693B-44C2-AF67-58E79C05FC75}" type="presParOf" srcId="{A2FA4F4C-5283-428B-B2C3-709D2CF313E6}" destId="{9513C153-53A8-4B4B-99F3-BEA69C115185}" srcOrd="9" destOrd="0" presId="urn:microsoft.com/office/officeart/2005/8/layout/radial6"/>
    <dgm:cxn modelId="{866479FC-B20B-41B9-9710-84EB63398196}" type="presParOf" srcId="{A2FA4F4C-5283-428B-B2C3-709D2CF313E6}" destId="{2A7FC766-BB98-4784-B201-EA1DFBCF18D4}" srcOrd="10" destOrd="0" presId="urn:microsoft.com/office/officeart/2005/8/layout/radial6"/>
    <dgm:cxn modelId="{0744611C-7CC5-4A8E-9F89-AF36D6268A4B}" type="presParOf" srcId="{A2FA4F4C-5283-428B-B2C3-709D2CF313E6}" destId="{50A0FA9E-B9D2-4499-9A29-674326DAD0EA}" srcOrd="11" destOrd="0" presId="urn:microsoft.com/office/officeart/2005/8/layout/radial6"/>
    <dgm:cxn modelId="{50F1F8A9-8F4E-46CE-83EF-8E9F87378735}" type="presParOf" srcId="{A2FA4F4C-5283-428B-B2C3-709D2CF313E6}" destId="{C82EF08A-9C00-4F70-A64E-BE157F463F07}"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4782906-2B80-48B7-BF94-3BD737EF3200}"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it-IT"/>
        </a:p>
      </dgm:t>
    </dgm:pt>
    <dgm:pt modelId="{68BBD3A2-47FF-4F10-A66B-9741A679F4EE}">
      <dgm:prSet phldrT="[Testo]"/>
      <dgm:spPr/>
      <dgm:t>
        <a:bodyPr/>
        <a:lstStyle/>
        <a:p>
          <a:r>
            <a:rPr lang="it-IT" dirty="0" smtClean="0"/>
            <a:t>Work engagement</a:t>
          </a:r>
          <a:endParaRPr lang="it-IT" dirty="0"/>
        </a:p>
      </dgm:t>
    </dgm:pt>
    <dgm:pt modelId="{5823E623-5460-42AB-B6E3-C3DD84CB3E67}" type="parTrans" cxnId="{D8326494-E2D9-4FFB-A2D4-DBFE4FDD028D}">
      <dgm:prSet/>
      <dgm:spPr/>
      <dgm:t>
        <a:bodyPr/>
        <a:lstStyle/>
        <a:p>
          <a:endParaRPr lang="it-IT"/>
        </a:p>
      </dgm:t>
    </dgm:pt>
    <dgm:pt modelId="{DD5C404C-B104-4F10-9C8E-13685A974F2A}" type="sibTrans" cxnId="{D8326494-E2D9-4FFB-A2D4-DBFE4FDD028D}">
      <dgm:prSet/>
      <dgm:spPr/>
      <dgm:t>
        <a:bodyPr/>
        <a:lstStyle/>
        <a:p>
          <a:endParaRPr lang="it-IT"/>
        </a:p>
      </dgm:t>
    </dgm:pt>
    <dgm:pt modelId="{6D13BFCF-DD4D-4F68-A0C0-402E8AF52482}">
      <dgm:prSet phldrT="[Testo]"/>
      <dgm:spPr/>
      <dgm:t>
        <a:bodyPr/>
        <a:lstStyle/>
        <a:p>
          <a:r>
            <a:rPr lang="it-IT" dirty="0" smtClean="0"/>
            <a:t>Impegno lavorativo</a:t>
          </a:r>
          <a:endParaRPr lang="it-IT" dirty="0"/>
        </a:p>
      </dgm:t>
    </dgm:pt>
    <dgm:pt modelId="{6D41CEC5-1C49-4FAC-84E0-F938BD9A9813}" type="parTrans" cxnId="{6A385693-65EA-4F06-AA65-7B8FB1315D81}">
      <dgm:prSet/>
      <dgm:spPr/>
      <dgm:t>
        <a:bodyPr/>
        <a:lstStyle/>
        <a:p>
          <a:endParaRPr lang="it-IT"/>
        </a:p>
      </dgm:t>
    </dgm:pt>
    <dgm:pt modelId="{CA90FDB8-08B0-44D9-A79B-F08834646CB5}" type="sibTrans" cxnId="{6A385693-65EA-4F06-AA65-7B8FB1315D81}">
      <dgm:prSet/>
      <dgm:spPr/>
      <dgm:t>
        <a:bodyPr/>
        <a:lstStyle/>
        <a:p>
          <a:endParaRPr lang="it-IT"/>
        </a:p>
      </dgm:t>
    </dgm:pt>
    <dgm:pt modelId="{98315A44-9181-42CF-94E7-E463F8D43D93}" type="pres">
      <dgm:prSet presAssocID="{24782906-2B80-48B7-BF94-3BD737EF3200}" presName="compositeShape" presStyleCnt="0">
        <dgm:presLayoutVars>
          <dgm:chMax val="2"/>
          <dgm:dir/>
          <dgm:resizeHandles val="exact"/>
        </dgm:presLayoutVars>
      </dgm:prSet>
      <dgm:spPr/>
      <dgm:t>
        <a:bodyPr/>
        <a:lstStyle/>
        <a:p>
          <a:endParaRPr lang="it-IT"/>
        </a:p>
      </dgm:t>
    </dgm:pt>
    <dgm:pt modelId="{317E8BD5-AF85-43AC-9512-DA2D85BB6E70}" type="pres">
      <dgm:prSet presAssocID="{24782906-2B80-48B7-BF94-3BD737EF3200}" presName="ribbon" presStyleLbl="node1" presStyleIdx="0" presStyleCnt="1"/>
      <dgm:spPr/>
    </dgm:pt>
    <dgm:pt modelId="{ECB0E39C-D87F-4C21-B4E2-CFA7B0E2F81C}" type="pres">
      <dgm:prSet presAssocID="{24782906-2B80-48B7-BF94-3BD737EF3200}" presName="leftArrowText" presStyleLbl="node1" presStyleIdx="0" presStyleCnt="1">
        <dgm:presLayoutVars>
          <dgm:chMax val="0"/>
          <dgm:bulletEnabled val="1"/>
        </dgm:presLayoutVars>
      </dgm:prSet>
      <dgm:spPr/>
      <dgm:t>
        <a:bodyPr/>
        <a:lstStyle/>
        <a:p>
          <a:endParaRPr lang="it-IT"/>
        </a:p>
      </dgm:t>
    </dgm:pt>
    <dgm:pt modelId="{C65964D4-548E-4E12-8980-902C10129E29}" type="pres">
      <dgm:prSet presAssocID="{24782906-2B80-48B7-BF94-3BD737EF3200}" presName="rightArrowText" presStyleLbl="node1" presStyleIdx="0" presStyleCnt="1">
        <dgm:presLayoutVars>
          <dgm:chMax val="0"/>
          <dgm:bulletEnabled val="1"/>
        </dgm:presLayoutVars>
      </dgm:prSet>
      <dgm:spPr/>
      <dgm:t>
        <a:bodyPr/>
        <a:lstStyle/>
        <a:p>
          <a:endParaRPr lang="it-IT"/>
        </a:p>
      </dgm:t>
    </dgm:pt>
  </dgm:ptLst>
  <dgm:cxnLst>
    <dgm:cxn modelId="{A948BB2D-933C-4326-B220-7A563722AEA7}" type="presOf" srcId="{68BBD3A2-47FF-4F10-A66B-9741A679F4EE}" destId="{ECB0E39C-D87F-4C21-B4E2-CFA7B0E2F81C}" srcOrd="0" destOrd="0" presId="urn:microsoft.com/office/officeart/2005/8/layout/arrow6"/>
    <dgm:cxn modelId="{A64E5073-B67E-43DA-B95F-2B644DDC600D}" type="presOf" srcId="{6D13BFCF-DD4D-4F68-A0C0-402E8AF52482}" destId="{C65964D4-548E-4E12-8980-902C10129E29}" srcOrd="0" destOrd="0" presId="urn:microsoft.com/office/officeart/2005/8/layout/arrow6"/>
    <dgm:cxn modelId="{6A385693-65EA-4F06-AA65-7B8FB1315D81}" srcId="{24782906-2B80-48B7-BF94-3BD737EF3200}" destId="{6D13BFCF-DD4D-4F68-A0C0-402E8AF52482}" srcOrd="1" destOrd="0" parTransId="{6D41CEC5-1C49-4FAC-84E0-F938BD9A9813}" sibTransId="{CA90FDB8-08B0-44D9-A79B-F08834646CB5}"/>
    <dgm:cxn modelId="{D8326494-E2D9-4FFB-A2D4-DBFE4FDD028D}" srcId="{24782906-2B80-48B7-BF94-3BD737EF3200}" destId="{68BBD3A2-47FF-4F10-A66B-9741A679F4EE}" srcOrd="0" destOrd="0" parTransId="{5823E623-5460-42AB-B6E3-C3DD84CB3E67}" sibTransId="{DD5C404C-B104-4F10-9C8E-13685A974F2A}"/>
    <dgm:cxn modelId="{2DBCF4A3-C8BC-47F2-B1AF-D04989F3D1D9}" type="presOf" srcId="{24782906-2B80-48B7-BF94-3BD737EF3200}" destId="{98315A44-9181-42CF-94E7-E463F8D43D93}" srcOrd="0" destOrd="0" presId="urn:microsoft.com/office/officeart/2005/8/layout/arrow6"/>
    <dgm:cxn modelId="{20B5C872-7726-4696-B211-2CF2926910C6}" type="presParOf" srcId="{98315A44-9181-42CF-94E7-E463F8D43D93}" destId="{317E8BD5-AF85-43AC-9512-DA2D85BB6E70}" srcOrd="0" destOrd="0" presId="urn:microsoft.com/office/officeart/2005/8/layout/arrow6"/>
    <dgm:cxn modelId="{DF85D387-9826-4EAB-BD09-04BEF4377F6E}" type="presParOf" srcId="{98315A44-9181-42CF-94E7-E463F8D43D93}" destId="{ECB0E39C-D87F-4C21-B4E2-CFA7B0E2F81C}" srcOrd="1" destOrd="0" presId="urn:microsoft.com/office/officeart/2005/8/layout/arrow6"/>
    <dgm:cxn modelId="{F8302058-C4C1-4A54-BC9A-2B8C4E85D108}" type="presParOf" srcId="{98315A44-9181-42CF-94E7-E463F8D43D93}" destId="{C65964D4-548E-4E12-8980-902C10129E29}"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10.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4.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766D02-9AEE-4ACB-82D1-1B460969BC0F}" type="datetimeFigureOut">
              <a:rPr lang="it-IT" smtClean="0"/>
              <a:t>06/05/2015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592136-20AB-4CC5-B312-B39E5F906D7A}" type="slidenum">
              <a:rPr lang="it-IT" smtClean="0"/>
              <a:t>‹N›</a:t>
            </a:fld>
            <a:endParaRPr lang="it-IT"/>
          </a:p>
        </p:txBody>
      </p:sp>
    </p:spTree>
    <p:extLst>
      <p:ext uri="{BB962C8B-B14F-4D97-AF65-F5344CB8AC3E}">
        <p14:creationId xmlns:p14="http://schemas.microsoft.com/office/powerpoint/2010/main" val="2471562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5592136-20AB-4CC5-B312-B39E5F906D7A}" type="slidenum">
              <a:rPr lang="it-IT" smtClean="0"/>
              <a:t>14</a:t>
            </a:fld>
            <a:endParaRPr lang="it-IT"/>
          </a:p>
        </p:txBody>
      </p:sp>
    </p:spTree>
    <p:extLst>
      <p:ext uri="{BB962C8B-B14F-4D97-AF65-F5344CB8AC3E}">
        <p14:creationId xmlns:p14="http://schemas.microsoft.com/office/powerpoint/2010/main" val="2265827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Date Placeholder 29"/>
          <p:cNvSpPr>
            <a:spLocks noGrp="1"/>
          </p:cNvSpPr>
          <p:nvPr>
            <p:ph type="dt" sz="half" idx="10"/>
          </p:nvPr>
        </p:nvSpPr>
        <p:spPr/>
        <p:txBody>
          <a:bodyPr/>
          <a:lstStyle/>
          <a:p>
            <a:fld id="{D7D973F3-12E9-4EAC-BAAD-9671865763D7}" type="datetimeFigureOut">
              <a:rPr lang="it-IT" smtClean="0"/>
              <a:t>06/05/2015</a:t>
            </a:fld>
            <a:endParaRPr lang="it-IT"/>
          </a:p>
        </p:txBody>
      </p:sp>
      <p:sp>
        <p:nvSpPr>
          <p:cNvPr id="19" name="Footer Placeholder 18"/>
          <p:cNvSpPr>
            <a:spLocks noGrp="1"/>
          </p:cNvSpPr>
          <p:nvPr>
            <p:ph type="ftr" sz="quarter" idx="11"/>
          </p:nvPr>
        </p:nvSpPr>
        <p:spPr/>
        <p:txBody>
          <a:bodyPr/>
          <a:lstStyle/>
          <a:p>
            <a:endParaRPr lang="it-IT"/>
          </a:p>
        </p:txBody>
      </p:sp>
      <p:sp>
        <p:nvSpPr>
          <p:cNvPr id="27" name="Slide Number Placeholder 26"/>
          <p:cNvSpPr>
            <a:spLocks noGrp="1"/>
          </p:cNvSpPr>
          <p:nvPr>
            <p:ph type="sldNum" sz="quarter" idx="12"/>
          </p:nvPr>
        </p:nvSpPr>
        <p:spPr/>
        <p:txBody>
          <a:bodyPr/>
          <a:lstStyle/>
          <a:p>
            <a:fld id="{EBE72006-C999-428C-82E7-507DBD632A83}"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fld id="{D7D973F3-12E9-4EAC-BAAD-9671865763D7}" type="datetimeFigureOut">
              <a:rPr lang="it-IT" smtClean="0"/>
              <a:t>06/05/2015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BE72006-C999-428C-82E7-507DBD632A83}"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fld id="{D7D973F3-12E9-4EAC-BAAD-9671865763D7}" type="datetimeFigureOut">
              <a:rPr lang="it-IT" smtClean="0"/>
              <a:t>06/05/2015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BE72006-C999-428C-82E7-507DBD632A83}"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Content Placeholder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fld id="{D7D973F3-12E9-4EAC-BAAD-9671865763D7}" type="datetimeFigureOut">
              <a:rPr lang="it-IT" smtClean="0"/>
              <a:t>06/05/2015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BE72006-C999-428C-82E7-507DBD632A83}"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Date Placeholder 3"/>
          <p:cNvSpPr>
            <a:spLocks noGrp="1"/>
          </p:cNvSpPr>
          <p:nvPr>
            <p:ph type="dt" sz="half" idx="10"/>
          </p:nvPr>
        </p:nvSpPr>
        <p:spPr/>
        <p:txBody>
          <a:bodyPr/>
          <a:lstStyle/>
          <a:p>
            <a:fld id="{D7D973F3-12E9-4EAC-BAAD-9671865763D7}" type="datetimeFigureOut">
              <a:rPr lang="it-IT" smtClean="0"/>
              <a:t>06/05/2015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BE72006-C999-428C-82E7-507DBD632A83}"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fld id="{D7D973F3-12E9-4EAC-BAAD-9671865763D7}" type="datetimeFigureOut">
              <a:rPr lang="it-IT" smtClean="0"/>
              <a:t>06/05/2015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BE72006-C999-428C-82E7-507DBD632A83}"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Date Placeholder 6"/>
          <p:cNvSpPr>
            <a:spLocks noGrp="1"/>
          </p:cNvSpPr>
          <p:nvPr>
            <p:ph type="dt" sz="half" idx="10"/>
          </p:nvPr>
        </p:nvSpPr>
        <p:spPr/>
        <p:txBody>
          <a:bodyPr/>
          <a:lstStyle/>
          <a:p>
            <a:fld id="{D7D973F3-12E9-4EAC-BAAD-9671865763D7}" type="datetimeFigureOut">
              <a:rPr lang="it-IT" smtClean="0"/>
              <a:t>06/05/2015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BE72006-C999-428C-82E7-507DBD632A83}"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Date Placeholder 2"/>
          <p:cNvSpPr>
            <a:spLocks noGrp="1"/>
          </p:cNvSpPr>
          <p:nvPr>
            <p:ph type="dt" sz="half" idx="10"/>
          </p:nvPr>
        </p:nvSpPr>
        <p:spPr/>
        <p:txBody>
          <a:bodyPr/>
          <a:lstStyle/>
          <a:p>
            <a:fld id="{D7D973F3-12E9-4EAC-BAAD-9671865763D7}" type="datetimeFigureOut">
              <a:rPr lang="it-IT" smtClean="0"/>
              <a:t>06/05/2015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BE72006-C999-428C-82E7-507DBD632A83}"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973F3-12E9-4EAC-BAAD-9671865763D7}" type="datetimeFigureOut">
              <a:rPr lang="it-IT" smtClean="0"/>
              <a:t>06/05/2015</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BE72006-C999-428C-82E7-507DBD632A83}"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fld id="{D7D973F3-12E9-4EAC-BAAD-9671865763D7}" type="datetimeFigureOut">
              <a:rPr lang="it-IT" smtClean="0"/>
              <a:t>06/05/2015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BE72006-C999-428C-82E7-507DBD632A83}"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Date Placeholder 4"/>
          <p:cNvSpPr>
            <a:spLocks noGrp="1"/>
          </p:cNvSpPr>
          <p:nvPr>
            <p:ph type="dt" sz="half" idx="10"/>
          </p:nvPr>
        </p:nvSpPr>
        <p:spPr/>
        <p:txBody>
          <a:bodyPr/>
          <a:lstStyle/>
          <a:p>
            <a:fld id="{D7D973F3-12E9-4EAC-BAAD-9671865763D7}" type="datetimeFigureOut">
              <a:rPr lang="it-IT" smtClean="0"/>
              <a:t>06/05/2015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8077200" y="6356350"/>
            <a:ext cx="609600" cy="365125"/>
          </a:xfrm>
        </p:spPr>
        <p:txBody>
          <a:bodyPr/>
          <a:lstStyle/>
          <a:p>
            <a:fld id="{EBE72006-C999-428C-82E7-507DBD632A83}" type="slidenum">
              <a:rPr lang="it-IT" smtClean="0"/>
              <a:t>‹N›</a:t>
            </a:fld>
            <a:endParaRPr lang="it-IT"/>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7D973F3-12E9-4EAC-BAAD-9671865763D7}" type="datetimeFigureOut">
              <a:rPr lang="it-IT" smtClean="0"/>
              <a:t>06/05/2015</a:t>
            </a:fld>
            <a:endParaRPr lang="it-IT"/>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BE72006-C999-428C-82E7-507DBD632A83}" type="slidenum">
              <a:rPr lang="it-IT" smtClean="0"/>
              <a:t>‹N›</a:t>
            </a:fld>
            <a:endParaRPr lang="it-IT"/>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mailto:santuccimariagrazia@gmai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i="1" dirty="0" smtClean="0">
                <a:latin typeface="Times New Roman" panose="02020603050405020304" pitchFamily="18" charset="0"/>
                <a:cs typeface="Times New Roman" panose="02020603050405020304" pitchFamily="18" charset="0"/>
              </a:rPr>
              <a:t>Stress e mobbing</a:t>
            </a:r>
            <a:br>
              <a:rPr lang="it-IT" i="1" dirty="0" smtClean="0">
                <a:latin typeface="Times New Roman" panose="02020603050405020304" pitchFamily="18" charset="0"/>
                <a:cs typeface="Times New Roman" panose="02020603050405020304" pitchFamily="18" charset="0"/>
              </a:rPr>
            </a:br>
            <a:r>
              <a:rPr lang="it-IT" i="1" dirty="0" smtClean="0">
                <a:latin typeface="Times New Roman" panose="02020603050405020304" pitchFamily="18" charset="0"/>
                <a:cs typeface="Times New Roman" panose="02020603050405020304" pitchFamily="18" charset="0"/>
              </a:rPr>
              <a:t>difendersi dal lavoro</a:t>
            </a:r>
            <a:endParaRPr lang="it-IT" i="1" dirty="0">
              <a:latin typeface="Times New Roman" panose="02020603050405020304" pitchFamily="18" charset="0"/>
              <a:cs typeface="Times New Roman" panose="02020603050405020304" pitchFamily="18" charset="0"/>
            </a:endParaRPr>
          </a:p>
        </p:txBody>
      </p:sp>
      <p:sp>
        <p:nvSpPr>
          <p:cNvPr id="3" name="Sottotitolo 2"/>
          <p:cNvSpPr>
            <a:spLocks noGrp="1"/>
          </p:cNvSpPr>
          <p:nvPr>
            <p:ph type="subTitle" idx="1"/>
          </p:nvPr>
        </p:nvSpPr>
        <p:spPr/>
        <p:txBody>
          <a:bodyPr>
            <a:normAutofit/>
          </a:bodyPr>
          <a:lstStyle/>
          <a:p>
            <a:r>
              <a:rPr lang="it-IT" dirty="0" smtClean="0"/>
              <a:t>Sindacato dei Giornalisti della Campania</a:t>
            </a:r>
          </a:p>
          <a:p>
            <a:r>
              <a:rPr lang="it-IT" dirty="0" smtClean="0"/>
              <a:t>Napoli,  8 maggio </a:t>
            </a:r>
            <a:r>
              <a:rPr lang="it-IT" dirty="0" smtClean="0"/>
              <a:t>2015</a:t>
            </a:r>
          </a:p>
          <a:p>
            <a:r>
              <a:rPr lang="it-IT" dirty="0" smtClean="0"/>
              <a:t>Dott.ssa Maria </a:t>
            </a:r>
            <a:r>
              <a:rPr lang="it-IT" smtClean="0"/>
              <a:t>Grazia Santucci</a:t>
            </a:r>
            <a:endParaRPr lang="it-IT" dirty="0"/>
          </a:p>
        </p:txBody>
      </p:sp>
    </p:spTree>
    <p:extLst>
      <p:ext uri="{BB962C8B-B14F-4D97-AF65-F5344CB8AC3E}">
        <p14:creationId xmlns:p14="http://schemas.microsoft.com/office/powerpoint/2010/main" val="623294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latin typeface="Times New Roman" panose="02020603050405020304" pitchFamily="18" charset="0"/>
                <a:cs typeface="Times New Roman" panose="02020603050405020304" pitchFamily="18" charset="0"/>
              </a:rPr>
              <a:t>Il FLOW nel contesto organizzativo</a:t>
            </a:r>
            <a:endParaRPr lang="it-IT" dirty="0">
              <a:latin typeface="Times New Roman" panose="02020603050405020304" pitchFamily="18" charset="0"/>
              <a:cs typeface="Times New Roman" panose="02020603050405020304" pitchFamily="18" charset="0"/>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990841507"/>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9413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6765746"/>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003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857535644"/>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0113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93121184"/>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5662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flow orienta al CAMBIAMENTO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701174958"/>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8131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465444351"/>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0019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8229600" cy="1143000"/>
          </a:xfrm>
        </p:spPr>
        <p:txBody>
          <a:bodyPr>
            <a:normAutofit/>
          </a:bodyPr>
          <a:lstStyle/>
          <a:p>
            <a:r>
              <a:rPr lang="it-IT" dirty="0" smtClean="0">
                <a:latin typeface="Times New Roman" panose="02020603050405020304" pitchFamily="18" charset="0"/>
                <a:cs typeface="Times New Roman" panose="02020603050405020304" pitchFamily="18" charset="0"/>
              </a:rPr>
              <a:t>Le nove dimensioni del FLOW</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a:bodyPr>
          <a:lstStyle/>
          <a:p>
            <a:r>
              <a:rPr lang="it-IT" dirty="0" smtClean="0"/>
              <a:t>1</a:t>
            </a:r>
            <a:r>
              <a:rPr lang="it-IT" dirty="0"/>
              <a:t>) Bilanciamento tra sfida e </a:t>
            </a:r>
            <a:r>
              <a:rPr lang="it-IT" dirty="0" smtClean="0"/>
              <a:t>capacità</a:t>
            </a:r>
          </a:p>
          <a:p>
            <a:r>
              <a:rPr lang="it-IT" dirty="0" smtClean="0"/>
              <a:t>2</a:t>
            </a:r>
            <a:r>
              <a:rPr lang="it-IT" dirty="0"/>
              <a:t>) Integrazione tra azione e consapevolezza </a:t>
            </a:r>
            <a:endParaRPr lang="it-IT" dirty="0" smtClean="0"/>
          </a:p>
          <a:p>
            <a:r>
              <a:rPr lang="en-US" dirty="0" smtClean="0"/>
              <a:t>3</a:t>
            </a:r>
            <a:r>
              <a:rPr lang="en-US" dirty="0"/>
              <a:t>) Obiettivi </a:t>
            </a:r>
            <a:r>
              <a:rPr lang="en-US" dirty="0" smtClean="0"/>
              <a:t>chiari</a:t>
            </a:r>
          </a:p>
          <a:p>
            <a:r>
              <a:rPr lang="en-US" dirty="0" smtClean="0"/>
              <a:t>4</a:t>
            </a:r>
            <a:r>
              <a:rPr lang="en-US" dirty="0"/>
              <a:t>) Feedback inequivocabile </a:t>
            </a:r>
            <a:endParaRPr lang="en-US" dirty="0" smtClean="0"/>
          </a:p>
          <a:p>
            <a:r>
              <a:rPr lang="it-IT" dirty="0" smtClean="0"/>
              <a:t>5</a:t>
            </a:r>
            <a:r>
              <a:rPr lang="it-IT" dirty="0"/>
              <a:t>) Concentrazione totale sul </a:t>
            </a:r>
            <a:r>
              <a:rPr lang="it-IT" dirty="0" smtClean="0"/>
              <a:t>compito</a:t>
            </a:r>
          </a:p>
          <a:p>
            <a:r>
              <a:rPr lang="it-IT" dirty="0" smtClean="0"/>
              <a:t> 6</a:t>
            </a:r>
            <a:r>
              <a:rPr lang="it-IT" dirty="0"/>
              <a:t>) Senso di </a:t>
            </a:r>
            <a:r>
              <a:rPr lang="it-IT" dirty="0" smtClean="0"/>
              <a:t>controllo </a:t>
            </a:r>
          </a:p>
          <a:p>
            <a:r>
              <a:rPr lang="it-IT" dirty="0" smtClean="0"/>
              <a:t>7</a:t>
            </a:r>
            <a:r>
              <a:rPr lang="it-IT" dirty="0"/>
              <a:t>) Perdita </a:t>
            </a:r>
            <a:r>
              <a:rPr lang="it-IT" dirty="0" smtClean="0"/>
              <a:t>dell’autoconsapevolezza</a:t>
            </a:r>
          </a:p>
          <a:p>
            <a:r>
              <a:rPr lang="it-IT" dirty="0" smtClean="0"/>
              <a:t>8</a:t>
            </a:r>
            <a:r>
              <a:rPr lang="it-IT" dirty="0"/>
              <a:t>) Destrutturazione del </a:t>
            </a:r>
            <a:r>
              <a:rPr lang="it-IT" dirty="0" smtClean="0"/>
              <a:t>tempo</a:t>
            </a:r>
          </a:p>
          <a:p>
            <a:r>
              <a:rPr lang="it-IT" dirty="0" smtClean="0"/>
              <a:t>9</a:t>
            </a:r>
            <a:r>
              <a:rPr lang="it-IT" dirty="0"/>
              <a:t>) Esperienza </a:t>
            </a:r>
            <a:r>
              <a:rPr lang="it-IT" dirty="0" smtClean="0"/>
              <a:t>autotelica</a:t>
            </a:r>
            <a:endParaRPr lang="it-IT" dirty="0"/>
          </a:p>
        </p:txBody>
      </p:sp>
    </p:spTree>
    <p:extLst>
      <p:ext uri="{BB962C8B-B14F-4D97-AF65-F5344CB8AC3E}">
        <p14:creationId xmlns:p14="http://schemas.microsoft.com/office/powerpoint/2010/main" val="1774633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791587203"/>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0271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597796525"/>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0835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92696"/>
            <a:ext cx="8229600" cy="1143000"/>
          </a:xfrm>
        </p:spPr>
        <p:txBody>
          <a:bodyPr>
            <a:normAutofit/>
          </a:bodyPr>
          <a:lstStyle/>
          <a:p>
            <a:r>
              <a:rPr lang="it-IT" dirty="0" smtClean="0"/>
              <a:t>Work engagement 1</a:t>
            </a:r>
            <a:endParaRPr lang="it-IT" dirty="0"/>
          </a:p>
        </p:txBody>
      </p:sp>
      <p:sp>
        <p:nvSpPr>
          <p:cNvPr id="3" name="Segnaposto contenuto 2"/>
          <p:cNvSpPr>
            <a:spLocks noGrp="1"/>
          </p:cNvSpPr>
          <p:nvPr>
            <p:ph idx="1"/>
          </p:nvPr>
        </p:nvSpPr>
        <p:spPr/>
        <p:txBody>
          <a:bodyPr>
            <a:noAutofit/>
          </a:bodyPr>
          <a:lstStyle/>
          <a:p>
            <a:r>
              <a:rPr lang="it-IT" sz="4400" dirty="0" smtClean="0"/>
              <a:t>Il work engagement è uno stato in cui la persona porta il proprio SE’ nel lavoro investendovi energie personali e vivendo il lavoro con  grande connessione emotiva.</a:t>
            </a:r>
          </a:p>
          <a:p>
            <a:r>
              <a:rPr lang="it-IT" sz="4400" dirty="0" smtClean="0"/>
              <a:t> </a:t>
            </a:r>
            <a:endParaRPr lang="it-IT" sz="4400" dirty="0"/>
          </a:p>
        </p:txBody>
      </p:sp>
    </p:spTree>
    <p:extLst>
      <p:ext uri="{BB962C8B-B14F-4D97-AF65-F5344CB8AC3E}">
        <p14:creationId xmlns:p14="http://schemas.microsoft.com/office/powerpoint/2010/main" val="845519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Times New Roman" panose="02020603050405020304" pitchFamily="18" charset="0"/>
                <a:cs typeface="Times New Roman" panose="02020603050405020304" pitchFamily="18" charset="0"/>
              </a:rPr>
              <a:t>Concetto di stress</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lstStyle/>
          <a:p>
            <a:r>
              <a:rPr lang="it-IT" dirty="0" smtClean="0">
                <a:latin typeface="Times New Roman" panose="02020603050405020304" pitchFamily="18" charset="0"/>
                <a:cs typeface="Times New Roman" panose="02020603050405020304" pitchFamily="18" charset="0"/>
              </a:rPr>
              <a:t>Fenomeno che ha luogo quando la persona incontra </a:t>
            </a:r>
            <a:r>
              <a:rPr lang="it-IT" b="1" dirty="0" smtClean="0">
                <a:latin typeface="Times New Roman" panose="02020603050405020304" pitchFamily="18" charset="0"/>
                <a:cs typeface="Times New Roman" panose="02020603050405020304" pitchFamily="18" charset="0"/>
              </a:rPr>
              <a:t>eventi percepiti </a:t>
            </a:r>
            <a:r>
              <a:rPr lang="it-IT" dirty="0" smtClean="0">
                <a:latin typeface="Times New Roman" panose="02020603050405020304" pitchFamily="18" charset="0"/>
                <a:cs typeface="Times New Roman" panose="02020603050405020304" pitchFamily="18" charset="0"/>
              </a:rPr>
              <a:t>come significativi per il proprio </a:t>
            </a:r>
            <a:r>
              <a:rPr lang="it-IT" i="1" dirty="0" smtClean="0">
                <a:latin typeface="Times New Roman" panose="02020603050405020304" pitchFamily="18" charset="0"/>
                <a:cs typeface="Times New Roman" panose="02020603050405020304" pitchFamily="18" charset="0"/>
              </a:rPr>
              <a:t>benessere</a:t>
            </a:r>
            <a:r>
              <a:rPr lang="it-IT" dirty="0" smtClean="0">
                <a:latin typeface="Times New Roman" panose="02020603050405020304" pitchFamily="18" charset="0"/>
                <a:cs typeface="Times New Roman" panose="02020603050405020304" pitchFamily="18" charset="0"/>
              </a:rPr>
              <a:t> ed </a:t>
            </a:r>
            <a:r>
              <a:rPr lang="it-IT" b="1" dirty="0" smtClean="0">
                <a:latin typeface="Times New Roman" panose="02020603050405020304" pitchFamily="18" charset="0"/>
                <a:cs typeface="Times New Roman" panose="02020603050405020304" pitchFamily="18" charset="0"/>
              </a:rPr>
              <a:t>eccedent</a:t>
            </a:r>
            <a:r>
              <a:rPr lang="it-IT" dirty="0" smtClean="0">
                <a:latin typeface="Times New Roman" panose="02020603050405020304" pitchFamily="18" charset="0"/>
                <a:cs typeface="Times New Roman" panose="02020603050405020304" pitchFamily="18" charset="0"/>
              </a:rPr>
              <a:t>i le proprie </a:t>
            </a:r>
            <a:r>
              <a:rPr lang="it-IT" b="1" dirty="0" smtClean="0">
                <a:latin typeface="Times New Roman" panose="02020603050405020304" pitchFamily="18" charset="0"/>
                <a:cs typeface="Times New Roman" panose="02020603050405020304" pitchFamily="18" charset="0"/>
              </a:rPr>
              <a:t>capacità</a:t>
            </a:r>
            <a:r>
              <a:rPr lang="it-IT" dirty="0" smtClean="0">
                <a:latin typeface="Times New Roman" panose="02020603050405020304" pitchFamily="18" charset="0"/>
                <a:cs typeface="Times New Roman" panose="02020603050405020304" pitchFamily="18" charset="0"/>
              </a:rPr>
              <a:t> di farvi fronte</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8485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704088"/>
            <a:ext cx="8291264" cy="1143000"/>
          </a:xfrm>
        </p:spPr>
        <p:txBody>
          <a:bodyPr>
            <a:normAutofit fontScale="90000"/>
          </a:bodyPr>
          <a:lstStyle/>
          <a:p>
            <a:r>
              <a:rPr lang="it-IT" dirty="0" smtClean="0">
                <a:latin typeface="Times New Roman" panose="02020603050405020304" pitchFamily="18" charset="0"/>
                <a:cs typeface="Times New Roman" panose="02020603050405020304" pitchFamily="18" charset="0"/>
              </a:rPr>
              <a:t/>
            </a:r>
            <a:br>
              <a:rPr lang="it-IT" dirty="0" smtClean="0">
                <a:latin typeface="Times New Roman" panose="02020603050405020304" pitchFamily="18" charset="0"/>
                <a:cs typeface="Times New Roman" panose="02020603050405020304" pitchFamily="18" charset="0"/>
              </a:rPr>
            </a:br>
            <a:r>
              <a:rPr lang="it-IT" dirty="0">
                <a:latin typeface="Times New Roman" panose="02020603050405020304" pitchFamily="18" charset="0"/>
                <a:cs typeface="Times New Roman" panose="02020603050405020304" pitchFamily="18" charset="0"/>
              </a:rPr>
              <a:t/>
            </a:r>
            <a:br>
              <a:rPr lang="it-IT" dirty="0">
                <a:latin typeface="Times New Roman" panose="02020603050405020304" pitchFamily="18" charset="0"/>
                <a:cs typeface="Times New Roman" panose="02020603050405020304" pitchFamily="18" charset="0"/>
              </a:rPr>
            </a:br>
            <a:r>
              <a:rPr lang="it-IT" dirty="0" smtClean="0">
                <a:latin typeface="Times New Roman" panose="02020603050405020304" pitchFamily="18" charset="0"/>
                <a:cs typeface="Times New Roman" panose="02020603050405020304" pitchFamily="18" charset="0"/>
              </a:rPr>
              <a:t>Work engagement 2 </a:t>
            </a:r>
            <a:r>
              <a:rPr lang="it-IT" sz="6700" dirty="0" smtClean="0">
                <a:latin typeface="Times New Roman" panose="02020603050405020304" pitchFamily="18" charset="0"/>
                <a:cs typeface="Times New Roman" panose="02020603050405020304" pitchFamily="18" charset="0"/>
              </a:rPr>
              <a:t>Investimento di risorse</a:t>
            </a:r>
            <a:endParaRPr lang="it-IT" sz="6700"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a:bodyPr>
          <a:lstStyle/>
          <a:p>
            <a:pPr>
              <a:buFont typeface="Arial" panose="020B0604020202020204" pitchFamily="34" charset="0"/>
              <a:buChar char="•"/>
            </a:pPr>
            <a:r>
              <a:rPr lang="it-IT" sz="5400" dirty="0" smtClean="0"/>
              <a:t>Fisiche</a:t>
            </a:r>
          </a:p>
          <a:p>
            <a:pPr>
              <a:buFont typeface="Arial" panose="020B0604020202020204" pitchFamily="34" charset="0"/>
              <a:buChar char="•"/>
            </a:pPr>
            <a:r>
              <a:rPr lang="it-IT" sz="5400" dirty="0" smtClean="0"/>
              <a:t>Emotive</a:t>
            </a:r>
          </a:p>
          <a:p>
            <a:pPr>
              <a:buFont typeface="Arial" panose="020B0604020202020204" pitchFamily="34" charset="0"/>
              <a:buChar char="•"/>
            </a:pPr>
            <a:r>
              <a:rPr lang="it-IT" sz="5400" dirty="0" smtClean="0"/>
              <a:t>Cognitive</a:t>
            </a:r>
          </a:p>
          <a:p>
            <a:pPr>
              <a:buFont typeface="Arial" panose="020B0604020202020204" pitchFamily="34" charset="0"/>
              <a:buChar char="•"/>
            </a:pPr>
            <a:endParaRPr lang="it-IT" sz="5400" dirty="0"/>
          </a:p>
        </p:txBody>
      </p:sp>
    </p:spTree>
    <p:extLst>
      <p:ext uri="{BB962C8B-B14F-4D97-AF65-F5344CB8AC3E}">
        <p14:creationId xmlns:p14="http://schemas.microsoft.com/office/powerpoint/2010/main" val="2554013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Times New Roman" panose="02020603050405020304" pitchFamily="18" charset="0"/>
                <a:cs typeface="Times New Roman" panose="02020603050405020304" pitchFamily="18" charset="0"/>
              </a:rPr>
              <a:t>Work engagement 3</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a:bodyPr>
          <a:lstStyle/>
          <a:p>
            <a:r>
              <a:rPr lang="it-IT" sz="3600" dirty="0" smtClean="0">
                <a:latin typeface="Times New Roman" panose="02020603050405020304" pitchFamily="18" charset="0"/>
                <a:cs typeface="Times New Roman" panose="02020603050405020304" pitchFamily="18" charset="0"/>
              </a:rPr>
              <a:t>Condizione psicologica associata al lavoro, positiva, soddisfacente, caratterizzata da vigore, dedizione e coinvolgimento (UWES 2003)</a:t>
            </a:r>
            <a:endParaRPr lang="it-IT"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2839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Work engagement 4</a:t>
            </a:r>
            <a:endParaRPr lang="it-IT" dirty="0"/>
          </a:p>
        </p:txBody>
      </p:sp>
      <p:sp>
        <p:nvSpPr>
          <p:cNvPr id="3" name="Segnaposto contenuto 2"/>
          <p:cNvSpPr>
            <a:spLocks noGrp="1"/>
          </p:cNvSpPr>
          <p:nvPr>
            <p:ph idx="1"/>
          </p:nvPr>
        </p:nvSpPr>
        <p:spPr/>
        <p:txBody>
          <a:bodyPr/>
          <a:lstStyle/>
          <a:p>
            <a:r>
              <a:rPr lang="it-IT" dirty="0" smtClean="0"/>
              <a:t>Livelli elevati di energia e resistenza mentale allo stress durante il lavoro, dall’essere disponibili e investire energie nel proprio lavoro, e dalla persistenza anche di fronte alle difficoltà.</a:t>
            </a:r>
          </a:p>
          <a:p>
            <a:r>
              <a:rPr lang="it-IT" dirty="0" smtClean="0"/>
              <a:t>Dedicarsi con </a:t>
            </a:r>
            <a:r>
              <a:rPr lang="it-IT" i="1" dirty="0" smtClean="0"/>
              <a:t>passione </a:t>
            </a:r>
            <a:r>
              <a:rPr lang="it-IT" dirty="0" smtClean="0"/>
              <a:t>al proprio lavoro con </a:t>
            </a:r>
            <a:r>
              <a:rPr lang="it-IT" i="1" dirty="0" smtClean="0"/>
              <a:t>entusiasmo, ispirazione, orgoglio, sfida</a:t>
            </a:r>
            <a:r>
              <a:rPr lang="it-IT" dirty="0" smtClean="0"/>
              <a:t>.</a:t>
            </a:r>
          </a:p>
          <a:p>
            <a:r>
              <a:rPr lang="it-IT" dirty="0" smtClean="0"/>
              <a:t>Anche i </a:t>
            </a:r>
            <a:r>
              <a:rPr lang="it-IT" i="1" dirty="0" smtClean="0"/>
              <a:t>problemi </a:t>
            </a:r>
            <a:r>
              <a:rPr lang="it-IT" dirty="0" smtClean="0"/>
              <a:t>vengono vissuti come occasioni di crescita per mettersi in gioco.</a:t>
            </a:r>
            <a:endParaRPr lang="it-IT" dirty="0"/>
          </a:p>
        </p:txBody>
      </p:sp>
    </p:spTree>
    <p:extLst>
      <p:ext uri="{BB962C8B-B14F-4D97-AF65-F5344CB8AC3E}">
        <p14:creationId xmlns:p14="http://schemas.microsoft.com/office/powerpoint/2010/main" val="3672961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000" dirty="0" smtClean="0">
                <a:latin typeface="Times New Roman" panose="02020603050405020304" pitchFamily="18" charset="0"/>
                <a:cs typeface="Times New Roman" panose="02020603050405020304" pitchFamily="18" charset="0"/>
              </a:rPr>
              <a:t>Burn out</a:t>
            </a:r>
            <a:endParaRPr lang="it-IT" sz="6000"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467544" y="1844824"/>
            <a:ext cx="8229600" cy="4389120"/>
          </a:xfrm>
        </p:spPr>
        <p:txBody>
          <a:bodyPr>
            <a:normAutofit/>
          </a:bodyPr>
          <a:lstStyle/>
          <a:p>
            <a:r>
              <a:rPr lang="it-IT" sz="4000" dirty="0" smtClean="0">
                <a:latin typeface="Times New Roman" panose="02020603050405020304" pitchFamily="18" charset="0"/>
                <a:cs typeface="Times New Roman" panose="02020603050405020304" pitchFamily="18" charset="0"/>
              </a:rPr>
              <a:t>Lo stress nel contesto lavorativo può essere causa di una particolare forma di disadattamento che va sotto il nome di sindrome di burn out…questa consiste in una reazione patologizzata  allo stress lavorativo.</a:t>
            </a:r>
          </a:p>
          <a:p>
            <a:endParaRPr lang="it-IT" sz="4000" dirty="0">
              <a:latin typeface="Times New Roman" panose="02020603050405020304" pitchFamily="18" charset="0"/>
              <a:cs typeface="Times New Roman" panose="02020603050405020304" pitchFamily="18" charset="0"/>
            </a:endParaRPr>
          </a:p>
          <a:p>
            <a:endParaRPr lang="it-IT"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5054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20688"/>
            <a:ext cx="8229600" cy="1143000"/>
          </a:xfrm>
        </p:spPr>
        <p:txBody>
          <a:bodyPr>
            <a:normAutofit fontScale="90000"/>
          </a:bodyPr>
          <a:lstStyle/>
          <a:p>
            <a:r>
              <a:rPr lang="it-IT" dirty="0" smtClean="0">
                <a:latin typeface="Times New Roman" panose="02020603050405020304" pitchFamily="18" charset="0"/>
                <a:cs typeface="Times New Roman" panose="02020603050405020304" pitchFamily="18" charset="0"/>
              </a:rPr>
              <a:t>Tre filoni per studiare lo stress</a:t>
            </a:r>
            <a:br>
              <a:rPr lang="it-IT" dirty="0" smtClean="0">
                <a:latin typeface="Times New Roman" panose="02020603050405020304" pitchFamily="18" charset="0"/>
                <a:cs typeface="Times New Roman" panose="02020603050405020304" pitchFamily="18" charset="0"/>
              </a:rPr>
            </a:br>
            <a:r>
              <a:rPr lang="it-IT" dirty="0" err="1" smtClean="0">
                <a:latin typeface="Times New Roman" panose="02020603050405020304" pitchFamily="18" charset="0"/>
                <a:cs typeface="Times New Roman" panose="02020603050405020304" pitchFamily="18" charset="0"/>
              </a:rPr>
              <a:t>Cassidy</a:t>
            </a:r>
            <a:r>
              <a:rPr lang="it-IT" dirty="0" smtClean="0">
                <a:latin typeface="Times New Roman" panose="02020603050405020304" pitchFamily="18" charset="0"/>
                <a:cs typeface="Times New Roman" panose="02020603050405020304" pitchFamily="18" charset="0"/>
              </a:rPr>
              <a:t> 1999</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lstStyle/>
          <a:p>
            <a:r>
              <a:rPr lang="it-IT" dirty="0" smtClean="0">
                <a:latin typeface="Times New Roman" panose="02020603050405020304" pitchFamily="18" charset="0"/>
                <a:cs typeface="Times New Roman" panose="02020603050405020304" pitchFamily="18" charset="0"/>
              </a:rPr>
              <a:t>Modello basato sullo stimolo che approfondisce il fenomeno dello stress </a:t>
            </a:r>
            <a:r>
              <a:rPr lang="it-IT" i="1" dirty="0" smtClean="0">
                <a:latin typeface="Times New Roman" panose="02020603050405020304" pitchFamily="18" charset="0"/>
                <a:cs typeface="Times New Roman" panose="02020603050405020304" pitchFamily="18" charset="0"/>
              </a:rPr>
              <a:t>in funzione dell’ambiente;</a:t>
            </a:r>
          </a:p>
          <a:p>
            <a:r>
              <a:rPr lang="it-IT" dirty="0" smtClean="0">
                <a:latin typeface="Times New Roman" panose="02020603050405020304" pitchFamily="18" charset="0"/>
                <a:cs typeface="Times New Roman" panose="02020603050405020304" pitchFamily="18" charset="0"/>
              </a:rPr>
              <a:t>Il secondo basato sulla </a:t>
            </a:r>
            <a:r>
              <a:rPr lang="it-IT" i="1" dirty="0" smtClean="0">
                <a:latin typeface="Times New Roman" panose="02020603050405020304" pitchFamily="18" charset="0"/>
                <a:cs typeface="Times New Roman" panose="02020603050405020304" pitchFamily="18" charset="0"/>
              </a:rPr>
              <a:t>risposta dei soggetti</a:t>
            </a:r>
            <a:r>
              <a:rPr lang="it-IT" dirty="0" smtClean="0">
                <a:latin typeface="Times New Roman" panose="02020603050405020304" pitchFamily="18" charset="0"/>
                <a:cs typeface="Times New Roman" panose="02020603050405020304" pitchFamily="18" charset="0"/>
              </a:rPr>
              <a:t> sottoposti a stressor;</a:t>
            </a:r>
          </a:p>
          <a:p>
            <a:r>
              <a:rPr lang="it-IT" dirty="0" smtClean="0">
                <a:latin typeface="Times New Roman" panose="02020603050405020304" pitchFamily="18" charset="0"/>
                <a:cs typeface="Times New Roman" panose="02020603050405020304" pitchFamily="18" charset="0"/>
              </a:rPr>
              <a:t>Un terzo modello </a:t>
            </a:r>
            <a:r>
              <a:rPr lang="it-IT" i="1" dirty="0" smtClean="0">
                <a:latin typeface="Times New Roman" panose="02020603050405020304" pitchFamily="18" charset="0"/>
                <a:cs typeface="Times New Roman" panose="02020603050405020304" pitchFamily="18" charset="0"/>
              </a:rPr>
              <a:t>transazionale</a:t>
            </a:r>
            <a:r>
              <a:rPr lang="it-IT" dirty="0" smtClean="0">
                <a:latin typeface="Times New Roman" panose="02020603050405020304" pitchFamily="18" charset="0"/>
                <a:cs typeface="Times New Roman" panose="02020603050405020304" pitchFamily="18" charset="0"/>
              </a:rPr>
              <a:t>, secondo il quale lo stress consiste in una transazione tra </a:t>
            </a:r>
            <a:r>
              <a:rPr lang="it-IT" i="1" dirty="0" smtClean="0">
                <a:latin typeface="Times New Roman" panose="02020603050405020304" pitchFamily="18" charset="0"/>
                <a:cs typeface="Times New Roman" panose="02020603050405020304" pitchFamily="18" charset="0"/>
              </a:rPr>
              <a:t>individuo e ambiente</a:t>
            </a:r>
            <a:r>
              <a:rPr lang="it-IT" dirty="0" smtClean="0">
                <a:latin typeface="Times New Roman" panose="02020603050405020304" pitchFamily="18" charset="0"/>
                <a:cs typeface="Times New Roman" panose="02020603050405020304" pitchFamily="18" charset="0"/>
              </a:rPr>
              <a:t> circostante.</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8890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latin typeface="Times New Roman" panose="02020603050405020304" pitchFamily="18" charset="0"/>
                <a:cs typeface="Times New Roman" panose="02020603050405020304" pitchFamily="18" charset="0"/>
              </a:rPr>
              <a:t>Concetto di omeostasi </a:t>
            </a:r>
            <a:br>
              <a:rPr lang="it-IT" dirty="0" smtClean="0">
                <a:latin typeface="Times New Roman" panose="02020603050405020304" pitchFamily="18" charset="0"/>
                <a:cs typeface="Times New Roman" panose="02020603050405020304" pitchFamily="18" charset="0"/>
              </a:rPr>
            </a:br>
            <a:r>
              <a:rPr lang="it-IT" dirty="0" err="1" smtClean="0">
                <a:latin typeface="Times New Roman" panose="02020603050405020304" pitchFamily="18" charset="0"/>
                <a:cs typeface="Times New Roman" panose="02020603050405020304" pitchFamily="18" charset="0"/>
              </a:rPr>
              <a:t>Cannon</a:t>
            </a:r>
            <a:r>
              <a:rPr lang="it-IT" dirty="0" smtClean="0">
                <a:latin typeface="Times New Roman" panose="02020603050405020304" pitchFamily="18" charset="0"/>
                <a:cs typeface="Times New Roman" panose="02020603050405020304" pitchFamily="18" charset="0"/>
              </a:rPr>
              <a:t> 1896</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a:bodyPr>
          <a:lstStyle/>
          <a:p>
            <a:r>
              <a:rPr lang="it-IT" sz="4000" dirty="0" smtClean="0">
                <a:latin typeface="Times New Roman" panose="02020603050405020304" pitchFamily="18" charset="0"/>
                <a:cs typeface="Times New Roman" panose="02020603050405020304" pitchFamily="18" charset="0"/>
              </a:rPr>
              <a:t>Un complesso di variabili biochimiche e fisiologiche che si muovono nel contesto di un equilibrio, </a:t>
            </a:r>
            <a:r>
              <a:rPr lang="it-IT" sz="4000" i="1" dirty="0" smtClean="0">
                <a:latin typeface="Times New Roman" panose="02020603050405020304" pitchFamily="18" charset="0"/>
                <a:cs typeface="Times New Roman" panose="02020603050405020304" pitchFamily="18" charset="0"/>
              </a:rPr>
              <a:t>«la somma di processi fisiologici coordinati con i quali l’organismo mantiene se stesso in una composizione relativamente costante»</a:t>
            </a:r>
            <a:endParaRPr lang="it-IT" sz="4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3670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20688"/>
            <a:ext cx="8075240" cy="1226400"/>
          </a:xfrm>
        </p:spPr>
        <p:txBody>
          <a:bodyPr>
            <a:normAutofit fontScale="90000"/>
          </a:bodyPr>
          <a:lstStyle/>
          <a:p>
            <a:r>
              <a:rPr lang="it-IT" dirty="0" smtClean="0">
                <a:latin typeface="Times New Roman" panose="02020603050405020304" pitchFamily="18" charset="0"/>
                <a:cs typeface="Times New Roman" panose="02020603050405020304" pitchFamily="18" charset="0"/>
              </a:rPr>
              <a:t>     Teoria della risposta </a:t>
            </a:r>
            <a:br>
              <a:rPr lang="it-IT" dirty="0" smtClean="0">
                <a:latin typeface="Times New Roman" panose="02020603050405020304" pitchFamily="18" charset="0"/>
                <a:cs typeface="Times New Roman" panose="02020603050405020304" pitchFamily="18" charset="0"/>
              </a:rPr>
            </a:br>
            <a:r>
              <a:rPr lang="it-IT" dirty="0" smtClean="0">
                <a:latin typeface="Times New Roman" panose="02020603050405020304" pitchFamily="18" charset="0"/>
                <a:cs typeface="Times New Roman" panose="02020603050405020304" pitchFamily="18" charset="0"/>
              </a:rPr>
              <a:t>        «attacco o fuga»</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a:bodyPr>
          <a:lstStyle/>
          <a:p>
            <a:r>
              <a:rPr lang="it-IT" sz="3600" dirty="0" smtClean="0">
                <a:latin typeface="Times New Roman" panose="02020603050405020304" pitchFamily="18" charset="0"/>
                <a:cs typeface="Times New Roman" panose="02020603050405020304" pitchFamily="18" charset="0"/>
              </a:rPr>
              <a:t>Un individuo in una risposta allo stimolo che alteri la sua omeostasi mette in atto una </a:t>
            </a:r>
            <a:r>
              <a:rPr lang="it-IT" sz="3600" i="1" dirty="0" smtClean="0">
                <a:latin typeface="Times New Roman" panose="02020603050405020304" pitchFamily="18" charset="0"/>
                <a:cs typeface="Times New Roman" panose="02020603050405020304" pitchFamily="18" charset="0"/>
              </a:rPr>
              <a:t>reazione di emergenza che preservi l’omeostasi con cambiamenti che si </a:t>
            </a:r>
            <a:r>
              <a:rPr lang="it-IT" sz="3600" dirty="0" smtClean="0">
                <a:latin typeface="Times New Roman" panose="02020603050405020304" pitchFamily="18" charset="0"/>
                <a:cs typeface="Times New Roman" panose="02020603050405020304" pitchFamily="18" charset="0"/>
              </a:rPr>
              <a:t>concretizzano in una risposta ‘</a:t>
            </a:r>
            <a:r>
              <a:rPr lang="it-IT" sz="3600" i="1" dirty="0" smtClean="0">
                <a:latin typeface="Times New Roman" panose="02020603050405020304" pitchFamily="18" charset="0"/>
                <a:cs typeface="Times New Roman" panose="02020603050405020304" pitchFamily="18" charset="0"/>
              </a:rPr>
              <a:t>di lotta o fuga</a:t>
            </a:r>
            <a:r>
              <a:rPr lang="it-IT" sz="3600" i="1" dirty="0" smtClean="0"/>
              <a:t>’</a:t>
            </a:r>
            <a:endParaRPr lang="it-IT" sz="3600" i="1" dirty="0"/>
          </a:p>
        </p:txBody>
      </p:sp>
    </p:spTree>
    <p:extLst>
      <p:ext uri="{BB962C8B-B14F-4D97-AF65-F5344CB8AC3E}">
        <p14:creationId xmlns:p14="http://schemas.microsoft.com/office/powerpoint/2010/main" val="34083670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latin typeface="Times New Roman" panose="02020603050405020304" pitchFamily="18" charset="0"/>
                <a:cs typeface="Times New Roman" panose="02020603050405020304" pitchFamily="18" charset="0"/>
              </a:rPr>
              <a:t>‘Risposta strategica’ </a:t>
            </a:r>
            <a:r>
              <a:rPr lang="it-IT" dirty="0" err="1" smtClean="0">
                <a:latin typeface="Times New Roman" panose="02020603050405020304" pitchFamily="18" charset="0"/>
                <a:cs typeface="Times New Roman" panose="02020603050405020304" pitchFamily="18" charset="0"/>
              </a:rPr>
              <a:t>Selye</a:t>
            </a:r>
            <a:r>
              <a:rPr lang="it-IT" dirty="0" smtClean="0">
                <a:latin typeface="Times New Roman" panose="02020603050405020304" pitchFamily="18" charset="0"/>
                <a:cs typeface="Times New Roman" panose="02020603050405020304" pitchFamily="18" charset="0"/>
              </a:rPr>
              <a:t> 1936</a:t>
            </a:r>
            <a:endParaRPr lang="it-IT" dirty="0"/>
          </a:p>
        </p:txBody>
      </p:sp>
      <p:sp>
        <p:nvSpPr>
          <p:cNvPr id="3" name="Segnaposto contenuto 2"/>
          <p:cNvSpPr>
            <a:spLocks noGrp="1"/>
          </p:cNvSpPr>
          <p:nvPr>
            <p:ph idx="1"/>
          </p:nvPr>
        </p:nvSpPr>
        <p:spPr/>
        <p:txBody>
          <a:bodyPr/>
          <a:lstStyle/>
          <a:p>
            <a:r>
              <a:rPr lang="it-IT" dirty="0" smtClean="0"/>
              <a:t>Si parla di una risposta strategica dell’organismo nell’adattarsi a qualunque esigenza, sia fisiologica che psicologica, cui  venga ad esso sottoposto.</a:t>
            </a:r>
          </a:p>
          <a:p>
            <a:r>
              <a:rPr lang="it-IT" dirty="0" smtClean="0"/>
              <a:t>E’ una risposta aspecifica dell’organismo ad ogni richiesta effettuata su di  esso.</a:t>
            </a:r>
            <a:endParaRPr lang="it-IT" dirty="0"/>
          </a:p>
        </p:txBody>
      </p:sp>
    </p:spTree>
    <p:extLst>
      <p:ext uri="{BB962C8B-B14F-4D97-AF65-F5344CB8AC3E}">
        <p14:creationId xmlns:p14="http://schemas.microsoft.com/office/powerpoint/2010/main" val="33148174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latin typeface="Times New Roman" panose="02020603050405020304" pitchFamily="18" charset="0"/>
                <a:cs typeface="Times New Roman" panose="02020603050405020304" pitchFamily="18" charset="0"/>
              </a:rPr>
              <a:t>General </a:t>
            </a:r>
            <a:r>
              <a:rPr lang="it-IT" i="1" dirty="0" err="1" smtClean="0">
                <a:latin typeface="Times New Roman" panose="02020603050405020304" pitchFamily="18" charset="0"/>
                <a:cs typeface="Times New Roman" panose="02020603050405020304" pitchFamily="18" charset="0"/>
              </a:rPr>
              <a:t>Adapcion</a:t>
            </a:r>
            <a:r>
              <a:rPr lang="it-IT" i="1" dirty="0" smtClean="0">
                <a:latin typeface="Times New Roman" panose="02020603050405020304" pitchFamily="18" charset="0"/>
                <a:cs typeface="Times New Roman" panose="02020603050405020304" pitchFamily="18" charset="0"/>
              </a:rPr>
              <a:t> Sindrome</a:t>
            </a:r>
            <a:endParaRPr lang="it-IT" i="1"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a:bodyPr>
          <a:lstStyle/>
          <a:p>
            <a:r>
              <a:rPr lang="it-IT" sz="4400" dirty="0" smtClean="0">
                <a:latin typeface="Times New Roman" panose="02020603050405020304" pitchFamily="18" charset="0"/>
                <a:cs typeface="Times New Roman" panose="02020603050405020304" pitchFamily="18" charset="0"/>
              </a:rPr>
              <a:t>Fase di allarme</a:t>
            </a:r>
          </a:p>
          <a:p>
            <a:r>
              <a:rPr lang="it-IT" sz="4400" dirty="0" smtClean="0">
                <a:latin typeface="Times New Roman" panose="02020603050405020304" pitchFamily="18" charset="0"/>
                <a:cs typeface="Times New Roman" panose="02020603050405020304" pitchFamily="18" charset="0"/>
              </a:rPr>
              <a:t>Fase della resistenza</a:t>
            </a:r>
          </a:p>
          <a:p>
            <a:r>
              <a:rPr lang="it-IT" sz="4400" dirty="0" smtClean="0">
                <a:latin typeface="Times New Roman" panose="02020603050405020304" pitchFamily="18" charset="0"/>
                <a:cs typeface="Times New Roman" panose="02020603050405020304" pitchFamily="18" charset="0"/>
              </a:rPr>
              <a:t>Fase dell’esaurimento</a:t>
            </a:r>
            <a:endParaRPr lang="it-IT"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28943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Times New Roman" panose="02020603050405020304" pitchFamily="18" charset="0"/>
                <a:cs typeface="Times New Roman" panose="02020603050405020304" pitchFamily="18" charset="0"/>
              </a:rPr>
              <a:t>Burn out </a:t>
            </a:r>
            <a:r>
              <a:rPr lang="it-IT" dirty="0" err="1" smtClean="0">
                <a:latin typeface="Times New Roman" panose="02020603050405020304" pitchFamily="18" charset="0"/>
                <a:cs typeface="Times New Roman" panose="02020603050405020304" pitchFamily="18" charset="0"/>
              </a:rPr>
              <a:t>Freudenberger</a:t>
            </a:r>
            <a:r>
              <a:rPr lang="it-IT" dirty="0" smtClean="0">
                <a:latin typeface="Times New Roman" panose="02020603050405020304" pitchFamily="18" charset="0"/>
                <a:cs typeface="Times New Roman" panose="02020603050405020304" pitchFamily="18" charset="0"/>
              </a:rPr>
              <a:t> 1970</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a:bodyPr>
          <a:lstStyle/>
          <a:p>
            <a:r>
              <a:rPr lang="it-IT" sz="4800" dirty="0" smtClean="0"/>
              <a:t>‘fal</a:t>
            </a:r>
            <a:r>
              <a:rPr lang="it-IT" sz="4800" dirty="0" smtClean="0">
                <a:latin typeface="Times New Roman" panose="02020603050405020304" pitchFamily="18" charset="0"/>
                <a:cs typeface="Times New Roman" panose="02020603050405020304" pitchFamily="18" charset="0"/>
              </a:rPr>
              <a:t>lire, logorarsi consumare o essere esaurito dal porre eccessive richieste alle proprie energie, forze o risorse</a:t>
            </a:r>
            <a:r>
              <a:rPr lang="it-IT" sz="4800" dirty="0" smtClean="0"/>
              <a:t>’</a:t>
            </a:r>
            <a:endParaRPr lang="it-IT" sz="4800" dirty="0"/>
          </a:p>
        </p:txBody>
      </p:sp>
    </p:spTree>
    <p:extLst>
      <p:ext uri="{BB962C8B-B14F-4D97-AF65-F5344CB8AC3E}">
        <p14:creationId xmlns:p14="http://schemas.microsoft.com/office/powerpoint/2010/main" val="2539556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Fattori centrati</a:t>
            </a:r>
            <a:br>
              <a:rPr lang="it-IT" dirty="0" smtClean="0"/>
            </a:br>
            <a:endParaRPr lang="it-IT" dirty="0"/>
          </a:p>
        </p:txBody>
      </p:sp>
      <p:sp>
        <p:nvSpPr>
          <p:cNvPr id="3" name="Segnaposto contenuto 2"/>
          <p:cNvSpPr>
            <a:spLocks noGrp="1"/>
          </p:cNvSpPr>
          <p:nvPr>
            <p:ph idx="1"/>
          </p:nvPr>
        </p:nvSpPr>
        <p:spPr/>
        <p:txBody>
          <a:bodyPr>
            <a:normAutofit/>
          </a:bodyPr>
          <a:lstStyle/>
          <a:p>
            <a:pPr lvl="1">
              <a:buFont typeface="Wingdings" panose="05000000000000000000" pitchFamily="2" charset="2"/>
              <a:buChar char="ü"/>
            </a:pPr>
            <a:r>
              <a:rPr lang="it-IT" sz="3600" dirty="0" smtClean="0"/>
              <a:t>Sulla </a:t>
            </a:r>
            <a:r>
              <a:rPr lang="it-IT" sz="3600" b="1" dirty="0" smtClean="0"/>
              <a:t>Persona : </a:t>
            </a:r>
            <a:r>
              <a:rPr lang="it-IT" sz="3600" dirty="0" smtClean="0"/>
              <a:t>ambiguità,</a:t>
            </a:r>
            <a:r>
              <a:rPr lang="it-IT" sz="3600" b="1" dirty="0" smtClean="0"/>
              <a:t> </a:t>
            </a:r>
            <a:r>
              <a:rPr lang="it-IT" sz="3600" dirty="0" smtClean="0"/>
              <a:t>conflitti di ruolo, relazioni interpersonali, carriera</a:t>
            </a:r>
          </a:p>
          <a:p>
            <a:pPr lvl="1">
              <a:buFont typeface="Wingdings" panose="05000000000000000000" pitchFamily="2" charset="2"/>
              <a:buChar char="ü"/>
            </a:pPr>
            <a:r>
              <a:rPr lang="it-IT" sz="3600" dirty="0" smtClean="0"/>
              <a:t>Sull’</a:t>
            </a:r>
            <a:r>
              <a:rPr lang="it-IT" sz="3600" b="1" dirty="0" smtClean="0"/>
              <a:t>ambiente: </a:t>
            </a:r>
            <a:r>
              <a:rPr lang="it-IT" sz="3600" dirty="0" smtClean="0"/>
              <a:t>caratteristiche intrinseche al lavoro, condizioni e caratteristiche dell’organizzazione, clima e cultura organizzativa.</a:t>
            </a:r>
            <a:endParaRPr lang="it-IT" sz="3600" dirty="0"/>
          </a:p>
        </p:txBody>
      </p:sp>
    </p:spTree>
    <p:extLst>
      <p:ext uri="{BB962C8B-B14F-4D97-AF65-F5344CB8AC3E}">
        <p14:creationId xmlns:p14="http://schemas.microsoft.com/office/powerpoint/2010/main" val="37872557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Times New Roman" panose="02020603050405020304" pitchFamily="18" charset="0"/>
                <a:cs typeface="Times New Roman" panose="02020603050405020304" pitchFamily="18" charset="0"/>
              </a:rPr>
              <a:t>Burn out </a:t>
            </a:r>
            <a:r>
              <a:rPr lang="it-IT" dirty="0" err="1" smtClean="0">
                <a:latin typeface="Times New Roman" panose="02020603050405020304" pitchFamily="18" charset="0"/>
                <a:cs typeface="Times New Roman" panose="02020603050405020304" pitchFamily="18" charset="0"/>
              </a:rPr>
              <a:t>Maslach</a:t>
            </a:r>
            <a:r>
              <a:rPr lang="it-IT" dirty="0" smtClean="0">
                <a:latin typeface="Times New Roman" panose="02020603050405020304" pitchFamily="18" charset="0"/>
                <a:cs typeface="Times New Roman" panose="02020603050405020304" pitchFamily="18" charset="0"/>
              </a:rPr>
              <a:t> anni ‘80</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a:bodyPr>
          <a:lstStyle/>
          <a:p>
            <a:r>
              <a:rPr lang="it-IT" sz="4400" dirty="0" smtClean="0">
                <a:latin typeface="Times New Roman" panose="02020603050405020304" pitchFamily="18" charset="0"/>
                <a:cs typeface="Times New Roman" panose="02020603050405020304" pitchFamily="18" charset="0"/>
              </a:rPr>
              <a:t>‘ è una sindrome caratterizzata da esaurimento emozionale, depersonalizzazione e riduzione delle capacità personali che può presentarsi in soggetti che si occupano delle persone’. </a:t>
            </a:r>
            <a:endParaRPr lang="it-IT"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07191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704088"/>
            <a:ext cx="8291264" cy="1143000"/>
          </a:xfrm>
        </p:spPr>
        <p:txBody>
          <a:bodyPr>
            <a:normAutofit fontScale="90000"/>
          </a:bodyPr>
          <a:lstStyle/>
          <a:p>
            <a:r>
              <a:rPr lang="it-IT" dirty="0" smtClean="0">
                <a:latin typeface="Times New Roman" panose="02020603050405020304" pitchFamily="18" charset="0"/>
                <a:cs typeface="Times New Roman" panose="02020603050405020304" pitchFamily="18" charset="0"/>
              </a:rPr>
              <a:t/>
            </a:r>
            <a:br>
              <a:rPr lang="it-IT" dirty="0" smtClean="0">
                <a:latin typeface="Times New Roman" panose="02020603050405020304" pitchFamily="18" charset="0"/>
                <a:cs typeface="Times New Roman" panose="02020603050405020304" pitchFamily="18" charset="0"/>
              </a:rPr>
            </a:br>
            <a:r>
              <a:rPr lang="it-IT" dirty="0" smtClean="0">
                <a:latin typeface="Times New Roman" panose="02020603050405020304" pitchFamily="18" charset="0"/>
                <a:cs typeface="Times New Roman" panose="02020603050405020304" pitchFamily="18" charset="0"/>
              </a:rPr>
              <a:t>Sindrome di burn out</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a:bodyPr>
          <a:lstStyle/>
          <a:p>
            <a:r>
              <a:rPr lang="it-IT" sz="4400" dirty="0" smtClean="0">
                <a:latin typeface="Times New Roman" panose="02020603050405020304" pitchFamily="18" charset="0"/>
                <a:cs typeface="Times New Roman" panose="02020603050405020304" pitchFamily="18" charset="0"/>
              </a:rPr>
              <a:t>Interazione tra più fattori, individuali, sociali, ambientali</a:t>
            </a:r>
            <a:endParaRPr lang="it-IT"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96303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lvl="8"/>
            <a:r>
              <a:rPr lang="it-IT" sz="7200" dirty="0" smtClean="0">
                <a:latin typeface="Times New Roman" panose="02020603050405020304" pitchFamily="18" charset="0"/>
                <a:cs typeface="Times New Roman" panose="02020603050405020304" pitchFamily="18" charset="0"/>
              </a:rPr>
              <a:t>Errata organizzazione del lavoro</a:t>
            </a:r>
            <a:endParaRPr lang="it-IT" sz="7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3328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Times New Roman" panose="02020603050405020304" pitchFamily="18" charset="0"/>
                <a:cs typeface="Times New Roman" panose="02020603050405020304" pitchFamily="18" charset="0"/>
              </a:rPr>
              <a:t>Articolo 37 della Costituzione</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lstStyle/>
          <a:p>
            <a:r>
              <a:rPr lang="it-IT" sz="3600" dirty="0" smtClean="0">
                <a:latin typeface="Times New Roman" panose="02020603050405020304" pitchFamily="18" charset="0"/>
                <a:cs typeface="Times New Roman" panose="02020603050405020304" pitchFamily="18" charset="0"/>
              </a:rPr>
              <a:t>L’imprenditore  è tenuto ad adottare nell’esercizio dell’impresa le misure che, secondo la particolarità del lavoro, l’esperienza e la tecnica, sono necessarie a tutelare l’integrità fisica e la personalità morale dei prestatori di lavoro </a:t>
            </a:r>
          </a:p>
          <a:p>
            <a:endParaRPr lang="it-IT" sz="3600" dirty="0">
              <a:latin typeface="Times New Roman" panose="02020603050405020304" pitchFamily="18" charset="0"/>
              <a:cs typeface="Times New Roman" panose="02020603050405020304" pitchFamily="18" charset="0"/>
            </a:endParaRPr>
          </a:p>
          <a:p>
            <a:endParaRPr lang="it-IT" sz="3600" dirty="0" smtClean="0">
              <a:latin typeface="Times New Roman" panose="02020603050405020304" pitchFamily="18" charset="0"/>
              <a:cs typeface="Times New Roman" panose="02020603050405020304" pitchFamily="18" charset="0"/>
            </a:endParaRPr>
          </a:p>
          <a:p>
            <a:endParaRPr lang="it-IT" sz="3600" dirty="0">
              <a:latin typeface="Times New Roman" panose="02020603050405020304" pitchFamily="18" charset="0"/>
              <a:cs typeface="Times New Roman" panose="02020603050405020304" pitchFamily="18" charset="0"/>
            </a:endParaRPr>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p:txBody>
      </p:sp>
    </p:spTree>
    <p:extLst>
      <p:ext uri="{BB962C8B-B14F-4D97-AF65-F5344CB8AC3E}">
        <p14:creationId xmlns:p14="http://schemas.microsoft.com/office/powerpoint/2010/main" val="4705037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b="1" dirty="0" smtClean="0">
                <a:latin typeface="Times New Roman" panose="02020603050405020304" pitchFamily="18" charset="0"/>
                <a:cs typeface="Times New Roman" panose="02020603050405020304" pitchFamily="18" charset="0"/>
              </a:rPr>
              <a:t/>
            </a:r>
            <a:br>
              <a:rPr lang="it-IT" sz="3600" b="1" dirty="0" smtClean="0">
                <a:latin typeface="Times New Roman" panose="02020603050405020304" pitchFamily="18" charset="0"/>
                <a:cs typeface="Times New Roman" panose="02020603050405020304" pitchFamily="18" charset="0"/>
              </a:rPr>
            </a:br>
            <a:r>
              <a:rPr lang="it-IT" sz="3600" b="1" dirty="0">
                <a:latin typeface="Times New Roman" panose="02020603050405020304" pitchFamily="18" charset="0"/>
                <a:cs typeface="Times New Roman" panose="02020603050405020304" pitchFamily="18" charset="0"/>
              </a:rPr>
              <a:t/>
            </a:r>
            <a:br>
              <a:rPr lang="it-IT" sz="3600" b="1" dirty="0">
                <a:latin typeface="Times New Roman" panose="02020603050405020304" pitchFamily="18" charset="0"/>
                <a:cs typeface="Times New Roman" panose="02020603050405020304" pitchFamily="18" charset="0"/>
              </a:rPr>
            </a:br>
            <a:r>
              <a:rPr lang="it-IT" b="1" dirty="0"/>
              <a:t/>
            </a:r>
            <a:br>
              <a:rPr lang="it-IT" b="1" dirty="0"/>
            </a:br>
            <a:r>
              <a:rPr lang="it-IT" b="1" dirty="0"/>
              <a:t>COS'E' LO STRESS OCCUPAZIONALE</a:t>
            </a:r>
            <a:br>
              <a:rPr lang="it-IT" b="1" dirty="0"/>
            </a:br>
            <a:endParaRPr lang="it-IT" dirty="0"/>
          </a:p>
        </p:txBody>
      </p:sp>
      <p:sp>
        <p:nvSpPr>
          <p:cNvPr id="3" name="Segnaposto contenuto 2"/>
          <p:cNvSpPr>
            <a:spLocks noGrp="1"/>
          </p:cNvSpPr>
          <p:nvPr>
            <p:ph idx="1"/>
          </p:nvPr>
        </p:nvSpPr>
        <p:spPr>
          <a:xfrm>
            <a:off x="467544" y="1844824"/>
            <a:ext cx="8229600" cy="4389120"/>
          </a:xfrm>
        </p:spPr>
        <p:txBody>
          <a:bodyPr>
            <a:normAutofit fontScale="85000" lnSpcReduction="20000"/>
          </a:bodyPr>
          <a:lstStyle/>
          <a:p>
            <a:r>
              <a:rPr lang="it-IT" dirty="0" smtClean="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Un insieme di reazioni fisiche ed emotive dannose che si manifesta</a:t>
            </a:r>
          </a:p>
          <a:p>
            <a:r>
              <a:rPr lang="it-IT" i="1" dirty="0">
                <a:latin typeface="Times New Roman" panose="02020603050405020304" pitchFamily="18" charset="0"/>
                <a:cs typeface="Times New Roman" panose="02020603050405020304" pitchFamily="18" charset="0"/>
              </a:rPr>
              <a:t>quando le richieste poste dal lavoro non sono commisurate alle</a:t>
            </a:r>
          </a:p>
          <a:p>
            <a:r>
              <a:rPr lang="it-IT" i="1" dirty="0">
                <a:latin typeface="Times New Roman" panose="02020603050405020304" pitchFamily="18" charset="0"/>
                <a:cs typeface="Times New Roman" panose="02020603050405020304" pitchFamily="18" charset="0"/>
              </a:rPr>
              <a:t>capacità, risorse o esigenze del lavoratore (NIOSH)</a:t>
            </a:r>
          </a:p>
          <a:p>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Lo stress si manifesta quando le persone percepiscono uno squilibrio</a:t>
            </a:r>
          </a:p>
          <a:p>
            <a:r>
              <a:rPr lang="it-IT" dirty="0">
                <a:latin typeface="Times New Roman" panose="02020603050405020304" pitchFamily="18" charset="0"/>
                <a:cs typeface="Times New Roman" panose="02020603050405020304" pitchFamily="18" charset="0"/>
              </a:rPr>
              <a:t>Uomini, competenze e soluzioni.</a:t>
            </a:r>
          </a:p>
          <a:p>
            <a:r>
              <a:rPr lang="it-IT" i="1" dirty="0">
                <a:latin typeface="Times New Roman" panose="02020603050405020304" pitchFamily="18" charset="0"/>
                <a:cs typeface="Times New Roman" panose="02020603050405020304" pitchFamily="18" charset="0"/>
              </a:rPr>
              <a:t>tra le richieste avanzate nei loro confronti e le risorse a loro</a:t>
            </a:r>
          </a:p>
          <a:p>
            <a:r>
              <a:rPr lang="it-IT" i="1" dirty="0">
                <a:latin typeface="Times New Roman" panose="02020603050405020304" pitchFamily="18" charset="0"/>
                <a:cs typeface="Times New Roman" panose="02020603050405020304" pitchFamily="18" charset="0"/>
              </a:rPr>
              <a:t>disposizione per far fronte a tali richieste (OSHA-EU).</a:t>
            </a:r>
          </a:p>
          <a:p>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Lo stress è dovuto alla </a:t>
            </a:r>
            <a:r>
              <a:rPr lang="it-IT" i="1" dirty="0" err="1">
                <a:latin typeface="Times New Roman" panose="02020603050405020304" pitchFamily="18" charset="0"/>
                <a:cs typeface="Times New Roman" panose="02020603050405020304" pitchFamily="18" charset="0"/>
              </a:rPr>
              <a:t>dis</a:t>
            </a:r>
            <a:r>
              <a:rPr lang="it-IT" i="1" dirty="0">
                <a:latin typeface="Times New Roman" panose="02020603050405020304" pitchFamily="18" charset="0"/>
                <a:cs typeface="Times New Roman" panose="02020603050405020304" pitchFamily="18" charset="0"/>
              </a:rPr>
              <a:t>-armonia fra se stessi e il proprio lavoro, a</a:t>
            </a:r>
          </a:p>
          <a:p>
            <a:r>
              <a:rPr lang="it-IT" i="1" dirty="0">
                <a:latin typeface="Times New Roman" panose="02020603050405020304" pitchFamily="18" charset="0"/>
                <a:cs typeface="Times New Roman" panose="02020603050405020304" pitchFamily="18" charset="0"/>
              </a:rPr>
              <a:t>conflitti tra il ruolo svolto al lavoro e al di fuori di esso, e da un grado</a:t>
            </a:r>
          </a:p>
          <a:p>
            <a:r>
              <a:rPr lang="it-IT" i="1" dirty="0">
                <a:latin typeface="Times New Roman" panose="02020603050405020304" pitchFamily="18" charset="0"/>
                <a:cs typeface="Times New Roman" panose="02020603050405020304" pitchFamily="18" charset="0"/>
              </a:rPr>
              <a:t>insufficiente di controllo sul proprio lavoro e sulla propria vita (</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3846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noAutofit/>
          </a:bodyPr>
          <a:lstStyle/>
          <a:p>
            <a:r>
              <a:rPr lang="it-IT" sz="3600" b="1" dirty="0" smtClean="0">
                <a:latin typeface="Times New Roman" panose="02020603050405020304" pitchFamily="18" charset="0"/>
                <a:cs typeface="Times New Roman" panose="02020603050405020304" pitchFamily="18" charset="0"/>
              </a:rPr>
              <a:t/>
            </a:r>
            <a:br>
              <a:rPr lang="it-IT" sz="3600" b="1" dirty="0" smtClean="0">
                <a:latin typeface="Times New Roman" panose="02020603050405020304" pitchFamily="18" charset="0"/>
                <a:cs typeface="Times New Roman" panose="02020603050405020304" pitchFamily="18" charset="0"/>
              </a:rPr>
            </a:br>
            <a:r>
              <a:rPr lang="it-IT" sz="3600" b="1" dirty="0">
                <a:latin typeface="Times New Roman" panose="02020603050405020304" pitchFamily="18" charset="0"/>
                <a:cs typeface="Times New Roman" panose="02020603050405020304" pitchFamily="18" charset="0"/>
              </a:rPr>
              <a:t/>
            </a:r>
            <a:br>
              <a:rPr lang="it-IT" sz="3600" b="1" dirty="0">
                <a:latin typeface="Times New Roman" panose="02020603050405020304" pitchFamily="18" charset="0"/>
                <a:cs typeface="Times New Roman" panose="02020603050405020304" pitchFamily="18" charset="0"/>
              </a:rPr>
            </a:br>
            <a:r>
              <a:rPr lang="it-IT" sz="3600" b="1" dirty="0" smtClean="0">
                <a:latin typeface="Times New Roman" panose="02020603050405020304" pitchFamily="18" charset="0"/>
                <a:cs typeface="Times New Roman" panose="02020603050405020304" pitchFamily="18" charset="0"/>
              </a:rPr>
              <a:t/>
            </a:r>
            <a:br>
              <a:rPr lang="it-IT" sz="3600" b="1" dirty="0" smtClean="0">
                <a:latin typeface="Times New Roman" panose="02020603050405020304" pitchFamily="18" charset="0"/>
                <a:cs typeface="Times New Roman" panose="02020603050405020304" pitchFamily="18" charset="0"/>
              </a:rPr>
            </a:br>
            <a:r>
              <a:rPr lang="it-IT" sz="3600" b="1" dirty="0">
                <a:latin typeface="Times New Roman" panose="02020603050405020304" pitchFamily="18" charset="0"/>
                <a:cs typeface="Times New Roman" panose="02020603050405020304" pitchFamily="18" charset="0"/>
              </a:rPr>
              <a:t/>
            </a:r>
            <a:br>
              <a:rPr lang="it-IT" sz="3600" b="1" dirty="0">
                <a:latin typeface="Times New Roman" panose="02020603050405020304" pitchFamily="18" charset="0"/>
                <a:cs typeface="Times New Roman" panose="02020603050405020304" pitchFamily="18" charset="0"/>
              </a:rPr>
            </a:br>
            <a:r>
              <a:rPr lang="it-IT" sz="3600" b="1" dirty="0">
                <a:latin typeface="Times New Roman" panose="02020603050405020304" pitchFamily="18" charset="0"/>
                <a:cs typeface="Times New Roman" panose="02020603050405020304" pitchFamily="18" charset="0"/>
              </a:rPr>
              <a:t>Stress lavoro correlato: </a:t>
            </a:r>
            <a:r>
              <a:rPr lang="it-IT" sz="3600" b="1" dirty="0" smtClean="0">
                <a:latin typeface="Times New Roman" panose="02020603050405020304" pitchFamily="18" charset="0"/>
                <a:cs typeface="Times New Roman" panose="02020603050405020304" pitchFamily="18" charset="0"/>
              </a:rPr>
              <a:t/>
            </a:r>
            <a:br>
              <a:rPr lang="it-IT" sz="3600" b="1" dirty="0" smtClean="0">
                <a:latin typeface="Times New Roman" panose="02020603050405020304" pitchFamily="18" charset="0"/>
                <a:cs typeface="Times New Roman" panose="02020603050405020304" pitchFamily="18" charset="0"/>
              </a:rPr>
            </a:br>
            <a:r>
              <a:rPr lang="it-IT" sz="3600" b="1" dirty="0" smtClean="0">
                <a:latin typeface="Times New Roman" panose="02020603050405020304" pitchFamily="18" charset="0"/>
                <a:cs typeface="Times New Roman" panose="02020603050405020304" pitchFamily="18" charset="0"/>
              </a:rPr>
              <a:t>fattori </a:t>
            </a:r>
            <a:r>
              <a:rPr lang="it-IT" sz="3600" b="1" dirty="0">
                <a:latin typeface="Times New Roman" panose="02020603050405020304" pitchFamily="18" charset="0"/>
                <a:cs typeface="Times New Roman" panose="02020603050405020304" pitchFamily="18" charset="0"/>
              </a:rPr>
              <a:t>di analisi e fattori di rischio</a:t>
            </a:r>
            <a:r>
              <a:rPr lang="it-IT" sz="3600" dirty="0">
                <a:latin typeface="Times New Roman" panose="02020603050405020304" pitchFamily="18" charset="0"/>
                <a:cs typeface="Times New Roman" panose="02020603050405020304" pitchFamily="18" charset="0"/>
              </a:rPr>
              <a:t/>
            </a:r>
            <a:br>
              <a:rPr lang="it-IT" sz="3600" dirty="0">
                <a:latin typeface="Times New Roman" panose="02020603050405020304" pitchFamily="18" charset="0"/>
                <a:cs typeface="Times New Roman" panose="02020603050405020304" pitchFamily="18" charset="0"/>
              </a:rPr>
            </a:br>
            <a:endParaRPr lang="it-IT" sz="3600" dirty="0">
              <a:latin typeface="Times New Roman" panose="02020603050405020304" pitchFamily="18" charset="0"/>
              <a:cs typeface="Times New Roman" panose="02020603050405020304" pitchFamily="18" charset="0"/>
            </a:endParaRPr>
          </a:p>
        </p:txBody>
      </p:sp>
      <p:sp>
        <p:nvSpPr>
          <p:cNvPr id="5" name="Segnaposto contenuto 4"/>
          <p:cNvSpPr>
            <a:spLocks noGrp="1"/>
          </p:cNvSpPr>
          <p:nvPr>
            <p:ph idx="1"/>
          </p:nvPr>
        </p:nvSpPr>
        <p:spPr/>
        <p:txBody>
          <a:bodyPr/>
          <a:lstStyle/>
          <a:p>
            <a:r>
              <a:rPr lang="it-IT" dirty="0" smtClean="0"/>
              <a:t>Prima teoria: </a:t>
            </a:r>
          </a:p>
          <a:p>
            <a:r>
              <a:rPr lang="it-IT" dirty="0" smtClean="0"/>
              <a:t>Fattore di rischio coincide con lo stress che causa il danno, che può essere: </a:t>
            </a:r>
          </a:p>
          <a:p>
            <a:r>
              <a:rPr lang="it-IT" dirty="0" smtClean="0"/>
              <a:t>Salute individuale: cardiopatia, problemi muscolo-scheletrici.</a:t>
            </a:r>
          </a:p>
          <a:p>
            <a:r>
              <a:rPr lang="it-IT" dirty="0" smtClean="0"/>
              <a:t>Per la prestazione organizzativa: assenteismo, turn over</a:t>
            </a:r>
          </a:p>
        </p:txBody>
      </p:sp>
    </p:spTree>
    <p:extLst>
      <p:ext uri="{BB962C8B-B14F-4D97-AF65-F5344CB8AC3E}">
        <p14:creationId xmlns:p14="http://schemas.microsoft.com/office/powerpoint/2010/main" val="12936368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Seconda teoria: </a:t>
            </a:r>
            <a:br>
              <a:rPr lang="it-IT" dirty="0" smtClean="0"/>
            </a:br>
            <a:r>
              <a:rPr lang="it-IT" dirty="0" smtClean="0"/>
              <a:t>condizioni che generano lo stress</a:t>
            </a:r>
            <a:endParaRPr lang="it-IT" dirty="0"/>
          </a:p>
        </p:txBody>
      </p:sp>
      <p:sp>
        <p:nvSpPr>
          <p:cNvPr id="3" name="Segnaposto contenuto 2"/>
          <p:cNvSpPr>
            <a:spLocks noGrp="1"/>
          </p:cNvSpPr>
          <p:nvPr>
            <p:ph idx="1"/>
          </p:nvPr>
        </p:nvSpPr>
        <p:spPr/>
        <p:txBody>
          <a:bodyPr/>
          <a:lstStyle/>
          <a:p>
            <a:r>
              <a:rPr lang="it-IT" dirty="0" smtClean="0"/>
              <a:t>Lo stress è un evento negativo.</a:t>
            </a:r>
          </a:p>
          <a:p>
            <a:r>
              <a:rPr lang="it-IT" dirty="0" smtClean="0"/>
              <a:t>I fattori di Rischio sono TUTTI quei fattori che nelle condizioni di lavoro possono generare  stress negativo.</a:t>
            </a:r>
          </a:p>
          <a:p>
            <a:r>
              <a:rPr lang="it-IT" dirty="0" smtClean="0"/>
              <a:t>Non ha senso parlare di stress basso, medio o alto, ma si parla di esposizione più o meno alta a fattori diversi (per es. compiti ripetitivi, contatto con il pubblico, etc.), ciascuno dei quali ha una propria valutazione.</a:t>
            </a:r>
            <a:endParaRPr lang="it-IT" dirty="0"/>
          </a:p>
        </p:txBody>
      </p:sp>
    </p:spTree>
    <p:extLst>
      <p:ext uri="{BB962C8B-B14F-4D97-AF65-F5344CB8AC3E}">
        <p14:creationId xmlns:p14="http://schemas.microsoft.com/office/powerpoint/2010/main" val="21543354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704088"/>
            <a:ext cx="8291264" cy="1143000"/>
          </a:xfrm>
        </p:spPr>
        <p:txBody>
          <a:bodyPr>
            <a:normAutofit/>
          </a:bodyPr>
          <a:lstStyle/>
          <a:p>
            <a:r>
              <a:rPr lang="it-IT" sz="6600" dirty="0" smtClean="0">
                <a:latin typeface="Times New Roman" panose="02020603050405020304" pitchFamily="18" charset="0"/>
                <a:cs typeface="Times New Roman" panose="02020603050405020304" pitchFamily="18" charset="0"/>
              </a:rPr>
              <a:t>Effetti dello stress</a:t>
            </a:r>
            <a:endParaRPr lang="it-IT" sz="6600"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251520" y="1916832"/>
            <a:ext cx="8229600" cy="4389120"/>
          </a:xfrm>
        </p:spPr>
        <p:txBody>
          <a:bodyPr>
            <a:normAutofit/>
          </a:bodyPr>
          <a:lstStyle/>
          <a:p>
            <a:r>
              <a:rPr lang="it-IT" sz="5400" dirty="0" smtClean="0">
                <a:latin typeface="Times New Roman" panose="02020603050405020304" pitchFamily="18" charset="0"/>
                <a:cs typeface="Times New Roman" panose="02020603050405020304" pitchFamily="18" charset="0"/>
              </a:rPr>
              <a:t>Manifestazioni emotive, cognitive, comportamentali, fisiologiche, patologiche</a:t>
            </a:r>
            <a:endParaRPr lang="it-IT"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51899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rot="3450423">
            <a:off x="8042" y="487092"/>
            <a:ext cx="8518381" cy="1194031"/>
          </a:xfrm>
        </p:spPr>
        <p:txBody>
          <a:bodyPr>
            <a:normAutofit/>
          </a:bodyPr>
          <a:lstStyle/>
          <a:p>
            <a:endParaRPr lang="it-IT" sz="3600" b="1"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fontScale="70000" lnSpcReduction="20000"/>
          </a:bodyPr>
          <a:lstStyle/>
          <a:p>
            <a:r>
              <a:rPr lang="it-IT" b="1" dirty="0">
                <a:latin typeface="Times New Roman" panose="02020603050405020304" pitchFamily="18" charset="0"/>
                <a:cs typeface="Times New Roman" panose="02020603050405020304" pitchFamily="18" charset="0"/>
              </a:rPr>
              <a:t>Indicazioni della Circolare della Commissione consultiva</a:t>
            </a:r>
          </a:p>
          <a:p>
            <a:r>
              <a:rPr lang="it-IT" b="1" dirty="0">
                <a:latin typeface="Times New Roman" panose="02020603050405020304" pitchFamily="18" charset="0"/>
                <a:cs typeface="Times New Roman" panose="02020603050405020304" pitchFamily="18" charset="0"/>
              </a:rPr>
              <a:t>permanente per la salute e sicurezza sul lavoro, del 18</a:t>
            </a:r>
          </a:p>
          <a:p>
            <a:r>
              <a:rPr lang="it-IT" b="1" dirty="0">
                <a:latin typeface="Times New Roman" panose="02020603050405020304" pitchFamily="18" charset="0"/>
                <a:cs typeface="Times New Roman" panose="02020603050405020304" pitchFamily="18" charset="0"/>
              </a:rPr>
              <a:t>novembre 2010</a:t>
            </a:r>
          </a:p>
          <a:p>
            <a:r>
              <a:rPr lang="it-IT" dirty="0">
                <a:latin typeface="Times New Roman" panose="02020603050405020304" pitchFamily="18" charset="0"/>
                <a:cs typeface="Times New Roman" panose="02020603050405020304" pitchFamily="18" charset="0"/>
              </a:rPr>
              <a:t>• </a:t>
            </a:r>
            <a:r>
              <a:rPr lang="it-IT" b="1" dirty="0">
                <a:latin typeface="Times New Roman" panose="02020603050405020304" pitchFamily="18" charset="0"/>
                <a:cs typeface="Times New Roman" panose="02020603050405020304" pitchFamily="18" charset="0"/>
              </a:rPr>
              <a:t>Eventi sentinella </a:t>
            </a:r>
            <a:r>
              <a:rPr lang="it-IT" dirty="0">
                <a:latin typeface="Times New Roman" panose="02020603050405020304" pitchFamily="18" charset="0"/>
                <a:cs typeface="Times New Roman" panose="02020603050405020304" pitchFamily="18" charset="0"/>
              </a:rPr>
              <a:t>quali ad esempio: indici infortunistici; assenze per malattia;</a:t>
            </a:r>
          </a:p>
          <a:p>
            <a:r>
              <a:rPr lang="it-IT" dirty="0">
                <a:latin typeface="Times New Roman" panose="02020603050405020304" pitchFamily="18" charset="0"/>
                <a:cs typeface="Times New Roman" panose="02020603050405020304" pitchFamily="18" charset="0"/>
              </a:rPr>
              <a:t>turnover; procedimenti e sanzioni e segnalazioni del medico competente;</a:t>
            </a:r>
          </a:p>
          <a:p>
            <a:r>
              <a:rPr lang="it-IT" dirty="0">
                <a:latin typeface="Times New Roman" panose="02020603050405020304" pitchFamily="18" charset="0"/>
                <a:cs typeface="Times New Roman" panose="02020603050405020304" pitchFamily="18" charset="0"/>
              </a:rPr>
              <a:t>specifiche e frequenti lamentele formalizzate da parte dei lavoratori. I predetti</a:t>
            </a:r>
          </a:p>
          <a:p>
            <a:r>
              <a:rPr lang="it-IT" dirty="0">
                <a:latin typeface="Times New Roman" panose="02020603050405020304" pitchFamily="18" charset="0"/>
                <a:cs typeface="Times New Roman" panose="02020603050405020304" pitchFamily="18" charset="0"/>
              </a:rPr>
              <a:t>eventi sono da valutarsi sulla base di parametri omogenei individuati</a:t>
            </a:r>
          </a:p>
          <a:p>
            <a:r>
              <a:rPr lang="it-IT" dirty="0">
                <a:latin typeface="Times New Roman" panose="02020603050405020304" pitchFamily="18" charset="0"/>
                <a:cs typeface="Times New Roman" panose="02020603050405020304" pitchFamily="18" charset="0"/>
              </a:rPr>
              <a:t>internamente alla azienda (es. andamento nel tempo degli indici infortunistici</a:t>
            </a:r>
          </a:p>
          <a:p>
            <a:r>
              <a:rPr lang="it-IT" dirty="0">
                <a:latin typeface="Times New Roman" panose="02020603050405020304" pitchFamily="18" charset="0"/>
                <a:cs typeface="Times New Roman" panose="02020603050405020304" pitchFamily="18" charset="0"/>
              </a:rPr>
              <a:t>rilevati in azienda).</a:t>
            </a:r>
          </a:p>
          <a:p>
            <a:r>
              <a:rPr lang="it-IT" dirty="0" smtClean="0">
                <a:latin typeface="Times New Roman" panose="02020603050405020304" pitchFamily="18" charset="0"/>
                <a:cs typeface="Times New Roman" panose="02020603050405020304" pitchFamily="18" charset="0"/>
              </a:rPr>
              <a:t>• </a:t>
            </a:r>
            <a:r>
              <a:rPr lang="it-IT" b="1" dirty="0">
                <a:latin typeface="Times New Roman" panose="02020603050405020304" pitchFamily="18" charset="0"/>
                <a:cs typeface="Times New Roman" panose="02020603050405020304" pitchFamily="18" charset="0"/>
              </a:rPr>
              <a:t>Fattori di contenuto del lavoro </a:t>
            </a:r>
            <a:r>
              <a:rPr lang="it-IT" dirty="0">
                <a:latin typeface="Times New Roman" panose="02020603050405020304" pitchFamily="18" charset="0"/>
                <a:cs typeface="Times New Roman" panose="02020603050405020304" pitchFamily="18" charset="0"/>
              </a:rPr>
              <a:t>quali ad esempio: ambiente di lavoro e</a:t>
            </a:r>
          </a:p>
          <a:p>
            <a:r>
              <a:rPr lang="it-IT" dirty="0">
                <a:latin typeface="Times New Roman" panose="02020603050405020304" pitchFamily="18" charset="0"/>
                <a:cs typeface="Times New Roman" panose="02020603050405020304" pitchFamily="18" charset="0"/>
              </a:rPr>
              <a:t>attrezzature; carichi e ritmi di lavoro; orario di lavoro e turni; corrispondenza tra</a:t>
            </a:r>
          </a:p>
          <a:p>
            <a:r>
              <a:rPr lang="it-IT" dirty="0">
                <a:latin typeface="Times New Roman" panose="02020603050405020304" pitchFamily="18" charset="0"/>
                <a:cs typeface="Times New Roman" panose="02020603050405020304" pitchFamily="18" charset="0"/>
              </a:rPr>
              <a:t>le competenze dei lavoratori e i requisiti professionali richiesti.</a:t>
            </a:r>
          </a:p>
          <a:p>
            <a:r>
              <a:rPr lang="it-IT" dirty="0">
                <a:latin typeface="Times New Roman" panose="02020603050405020304" pitchFamily="18" charset="0"/>
                <a:cs typeface="Times New Roman" panose="02020603050405020304" pitchFamily="18" charset="0"/>
              </a:rPr>
              <a:t>• </a:t>
            </a:r>
            <a:r>
              <a:rPr lang="it-IT" b="1" dirty="0">
                <a:latin typeface="Times New Roman" panose="02020603050405020304" pitchFamily="18" charset="0"/>
                <a:cs typeface="Times New Roman" panose="02020603050405020304" pitchFamily="18" charset="0"/>
              </a:rPr>
              <a:t>Fattori di contesto del lavoro </a:t>
            </a:r>
            <a:r>
              <a:rPr lang="it-IT" dirty="0">
                <a:latin typeface="Times New Roman" panose="02020603050405020304" pitchFamily="18" charset="0"/>
                <a:cs typeface="Times New Roman" panose="02020603050405020304" pitchFamily="18" charset="0"/>
              </a:rPr>
              <a:t>quali ad esempio: ruolo nell’ambito</a:t>
            </a:r>
          </a:p>
          <a:p>
            <a:r>
              <a:rPr lang="it-IT" dirty="0">
                <a:latin typeface="Times New Roman" panose="02020603050405020304" pitchFamily="18" charset="0"/>
                <a:cs typeface="Times New Roman" panose="02020603050405020304" pitchFamily="18" charset="0"/>
              </a:rPr>
              <a:t>dell’organizzazione, autonomia decisionale e controllo; conflitti interpersonali al</a:t>
            </a:r>
          </a:p>
          <a:p>
            <a:r>
              <a:rPr lang="it-IT" dirty="0">
                <a:latin typeface="Times New Roman" panose="02020603050405020304" pitchFamily="18" charset="0"/>
                <a:cs typeface="Times New Roman" panose="02020603050405020304" pitchFamily="18" charset="0"/>
              </a:rPr>
              <a:t>lavoro; evoluzione e sviluppo di carriera; </a:t>
            </a:r>
            <a:r>
              <a:rPr lang="it-IT" dirty="0" smtClean="0">
                <a:latin typeface="Times New Roman" panose="02020603050405020304" pitchFamily="18" charset="0"/>
                <a:cs typeface="Times New Roman" panose="02020603050405020304" pitchFamily="18" charset="0"/>
              </a:rPr>
              <a:t>comunicazione</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8408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Valutazione preliminare 1</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119900093"/>
              </p:ext>
            </p:extLst>
          </p:nvPr>
        </p:nvGraphicFramePr>
        <p:xfrm>
          <a:off x="395288" y="1773238"/>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5351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condizione  della salute dei lavoratori nei contesti organizzativi</a:t>
            </a:r>
            <a:endParaRPr lang="it-IT" dirty="0"/>
          </a:p>
        </p:txBody>
      </p:sp>
      <p:sp>
        <p:nvSpPr>
          <p:cNvPr id="3" name="Segnaposto contenuto 2"/>
          <p:cNvSpPr>
            <a:spLocks noGrp="1"/>
          </p:cNvSpPr>
          <p:nvPr>
            <p:ph idx="1"/>
          </p:nvPr>
        </p:nvSpPr>
        <p:spPr/>
        <p:txBody>
          <a:bodyPr>
            <a:normAutofit fontScale="92500" lnSpcReduction="20000"/>
          </a:bodyPr>
          <a:lstStyle/>
          <a:p>
            <a:pPr lvl="3">
              <a:buFont typeface="Wingdings" panose="05000000000000000000" pitchFamily="2" charset="2"/>
              <a:buChar char="ü"/>
            </a:pPr>
            <a:r>
              <a:rPr lang="it-IT" sz="3200" dirty="0" smtClean="0"/>
              <a:t>inizi del ‘900: prime considerazioni per la salute dei lavoratori;</a:t>
            </a:r>
          </a:p>
          <a:p>
            <a:pPr lvl="3">
              <a:buFont typeface="Wingdings" panose="05000000000000000000" pitchFamily="2" charset="2"/>
              <a:buChar char="ü"/>
            </a:pPr>
            <a:r>
              <a:rPr lang="it-IT" sz="3200" dirty="0" smtClean="0"/>
              <a:t>Anni’30: graduale interesse prevalentemente fisico;</a:t>
            </a:r>
          </a:p>
          <a:p>
            <a:pPr lvl="3">
              <a:buFont typeface="Wingdings" panose="05000000000000000000" pitchFamily="2" charset="2"/>
              <a:buChar char="ü"/>
            </a:pPr>
            <a:r>
              <a:rPr lang="it-IT" sz="3200" dirty="0" smtClean="0"/>
              <a:t>Anni’50-’60: considerazione componente mentale;</a:t>
            </a:r>
          </a:p>
          <a:p>
            <a:pPr lvl="3">
              <a:buFont typeface="Wingdings" panose="05000000000000000000" pitchFamily="2" charset="2"/>
              <a:buChar char="ü"/>
            </a:pPr>
            <a:r>
              <a:rPr lang="it-IT" sz="3200" dirty="0" smtClean="0"/>
              <a:t>Anni ’70-’80 modello </a:t>
            </a:r>
            <a:r>
              <a:rPr lang="it-IT" sz="3200" dirty="0" err="1" smtClean="0"/>
              <a:t>bio</a:t>
            </a:r>
            <a:r>
              <a:rPr lang="it-IT" sz="3200" dirty="0" smtClean="0"/>
              <a:t>-psico-sociale con una progressiva attenzione al rapporto individuo/lavoro/contesto;</a:t>
            </a:r>
          </a:p>
          <a:p>
            <a:pPr lvl="3">
              <a:buFont typeface="Wingdings" panose="05000000000000000000" pitchFamily="2" charset="2"/>
              <a:buChar char="ü"/>
            </a:pPr>
            <a:r>
              <a:rPr lang="it-IT" sz="3200" dirty="0" smtClean="0"/>
              <a:t>Anni’80-’90: approccio sistemico.</a:t>
            </a:r>
          </a:p>
        </p:txBody>
      </p:sp>
    </p:spTree>
    <p:extLst>
      <p:ext uri="{BB962C8B-B14F-4D97-AF65-F5344CB8AC3E}">
        <p14:creationId xmlns:p14="http://schemas.microsoft.com/office/powerpoint/2010/main" val="11650355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692696"/>
            <a:ext cx="8229600" cy="1143000"/>
          </a:xfrm>
        </p:spPr>
        <p:txBody>
          <a:bodyPr/>
          <a:lstStyle/>
          <a:p>
            <a:r>
              <a:rPr lang="it-IT" dirty="0" smtClean="0"/>
              <a:t>Valutazione preliminare 2</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952188080"/>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50001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Valutazione preliminare 3</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4222686441"/>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51678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latin typeface="Times New Roman" panose="02020603050405020304" pitchFamily="18" charset="0"/>
                <a:cs typeface="Times New Roman" panose="02020603050405020304" pitchFamily="18" charset="0"/>
              </a:rPr>
              <a:t>Strategie per combattere lo stress lavorativo</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fontScale="92500" lnSpcReduction="10000"/>
          </a:bodyPr>
          <a:lstStyle/>
          <a:p>
            <a:r>
              <a:rPr lang="it-IT" b="1" dirty="0"/>
              <a:t>Due punti chiave:</a:t>
            </a:r>
          </a:p>
          <a:p>
            <a:r>
              <a:rPr lang="it-IT" dirty="0"/>
              <a:t>• Lo stress lavorativo può avere molteplici cause, quindi può/deve avere</a:t>
            </a:r>
          </a:p>
          <a:p>
            <a:r>
              <a:rPr lang="it-IT" dirty="0"/>
              <a:t>molteplici soluzioni</a:t>
            </a:r>
          </a:p>
          <a:p>
            <a:r>
              <a:rPr lang="it-IT" dirty="0"/>
              <a:t>• Gli interventi soltanto sull’individuo non risolvono i problemi: </a:t>
            </a:r>
            <a:r>
              <a:rPr lang="it-IT" dirty="0" smtClean="0"/>
              <a:t>devono intervenire </a:t>
            </a:r>
            <a:r>
              <a:rPr lang="it-IT" dirty="0"/>
              <a:t>anche cambiamenti organizzativi</a:t>
            </a:r>
          </a:p>
          <a:p>
            <a:r>
              <a:rPr lang="it-IT" b="1" dirty="0"/>
              <a:t>Tre livelli di intervento:</a:t>
            </a:r>
          </a:p>
          <a:p>
            <a:r>
              <a:rPr lang="it-IT" dirty="0"/>
              <a:t>• </a:t>
            </a:r>
            <a:r>
              <a:rPr lang="it-IT" b="1" i="1" dirty="0"/>
              <a:t>Organizzativo </a:t>
            </a:r>
            <a:r>
              <a:rPr lang="it-IT" dirty="0"/>
              <a:t>(carichi, orari, compiti, ambiente)</a:t>
            </a:r>
          </a:p>
          <a:p>
            <a:r>
              <a:rPr lang="it-IT" dirty="0"/>
              <a:t>• </a:t>
            </a:r>
            <a:r>
              <a:rPr lang="it-IT" b="1" i="1" dirty="0"/>
              <a:t>Gruppo </a:t>
            </a:r>
            <a:r>
              <a:rPr lang="it-IT" dirty="0"/>
              <a:t>(relazioni, procedure, supporto)</a:t>
            </a:r>
          </a:p>
          <a:p>
            <a:r>
              <a:rPr lang="it-IT" dirty="0"/>
              <a:t>• </a:t>
            </a:r>
            <a:r>
              <a:rPr lang="it-IT" b="1" i="1" dirty="0"/>
              <a:t>Individuale </a:t>
            </a:r>
            <a:r>
              <a:rPr lang="it-IT" dirty="0"/>
              <a:t>(stili di vita, coping, terapia</a:t>
            </a:r>
          </a:p>
        </p:txBody>
      </p:sp>
    </p:spTree>
    <p:extLst>
      <p:ext uri="{BB962C8B-B14F-4D97-AF65-F5344CB8AC3E}">
        <p14:creationId xmlns:p14="http://schemas.microsoft.com/office/powerpoint/2010/main" val="12071538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Times New Roman" panose="02020603050405020304" pitchFamily="18" charset="0"/>
                <a:cs typeface="Times New Roman" panose="02020603050405020304" pitchFamily="18" charset="0"/>
              </a:rPr>
              <a:t>Valutazione del rischio</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a:bodyPr>
          <a:lstStyle/>
          <a:p>
            <a:r>
              <a:rPr lang="it-IT" dirty="0"/>
              <a:t>1)Approccio non meccanicistico</a:t>
            </a:r>
          </a:p>
          <a:p>
            <a:r>
              <a:rPr lang="it-IT" dirty="0"/>
              <a:t>2)Analisi </a:t>
            </a:r>
            <a:r>
              <a:rPr lang="it-IT" dirty="0" err="1"/>
              <a:t>plurifattoriale</a:t>
            </a:r>
            <a:r>
              <a:rPr lang="it-IT" dirty="0"/>
              <a:t> e multidimensionale</a:t>
            </a:r>
          </a:p>
          <a:p>
            <a:r>
              <a:rPr lang="it-IT" dirty="0"/>
              <a:t>3)Necessità di integrazione multidisciplinare</a:t>
            </a:r>
          </a:p>
          <a:p>
            <a:r>
              <a:rPr lang="it-IT" dirty="0"/>
              <a:t>4)Non confondere metodi con strumenti</a:t>
            </a:r>
          </a:p>
          <a:p>
            <a:r>
              <a:rPr lang="it-IT" dirty="0" smtClean="0"/>
              <a:t>5)Criteri </a:t>
            </a:r>
            <a:r>
              <a:rPr lang="it-IT" dirty="0"/>
              <a:t>di giudizio “relativo”</a:t>
            </a:r>
          </a:p>
          <a:p>
            <a:r>
              <a:rPr lang="it-IT" dirty="0"/>
              <a:t>6)Distinguere implicazioni per il gruppo e per la singola persona</a:t>
            </a:r>
          </a:p>
          <a:p>
            <a:r>
              <a:rPr lang="it-IT" dirty="0"/>
              <a:t>7)Elevata variabilità inter- ed intra-individuale</a:t>
            </a:r>
          </a:p>
          <a:p>
            <a:r>
              <a:rPr lang="it-IT" dirty="0"/>
              <a:t>8)Evitare/limitare la medicalizzazione del problema</a:t>
            </a:r>
          </a:p>
        </p:txBody>
      </p:sp>
    </p:spTree>
    <p:extLst>
      <p:ext uri="{BB962C8B-B14F-4D97-AF65-F5344CB8AC3E}">
        <p14:creationId xmlns:p14="http://schemas.microsoft.com/office/powerpoint/2010/main" val="5916027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Times New Roman" panose="02020603050405020304" pitchFamily="18" charset="0"/>
                <a:cs typeface="Times New Roman" panose="02020603050405020304" pitchFamily="18" charset="0"/>
              </a:rPr>
              <a:t>Ci vorrà tempo per……</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fontScale="92500" lnSpcReduction="10000"/>
          </a:bodyPr>
          <a:lstStyle/>
          <a:p>
            <a:r>
              <a:rPr lang="it-IT" dirty="0"/>
              <a:t>• formarsi una cultura del problema</a:t>
            </a:r>
          </a:p>
          <a:p>
            <a:r>
              <a:rPr lang="it-IT" dirty="0"/>
              <a:t>• rendersi conto delle problematiche</a:t>
            </a:r>
          </a:p>
          <a:p>
            <a:r>
              <a:rPr lang="it-IT" dirty="0"/>
              <a:t>• comprendere gli strumenti conoscitivi e di analisi</a:t>
            </a:r>
          </a:p>
          <a:p>
            <a:r>
              <a:rPr lang="it-IT" dirty="0"/>
              <a:t>• esaminare attentamente le situazioni</a:t>
            </a:r>
          </a:p>
          <a:p>
            <a:r>
              <a:rPr lang="it-IT" dirty="0"/>
              <a:t>• trovare criteri condivisi di valutazione</a:t>
            </a:r>
          </a:p>
          <a:p>
            <a:r>
              <a:rPr lang="it-IT" dirty="0" smtClean="0"/>
              <a:t>• </a:t>
            </a:r>
            <a:r>
              <a:rPr lang="it-IT" dirty="0"/>
              <a:t>individuare obiettivi concreti e verificabili</a:t>
            </a:r>
          </a:p>
          <a:p>
            <a:r>
              <a:rPr lang="it-IT" dirty="0"/>
              <a:t>• definire priorità di intervento</a:t>
            </a:r>
          </a:p>
          <a:p>
            <a:r>
              <a:rPr lang="it-IT" dirty="0"/>
              <a:t>• predisporre eventuali azioni correttive</a:t>
            </a:r>
          </a:p>
          <a:p>
            <a:r>
              <a:rPr lang="it-IT" dirty="0"/>
              <a:t>• verificarne l’effettiva utilità/efficacia</a:t>
            </a:r>
          </a:p>
          <a:p>
            <a:r>
              <a:rPr lang="it-IT" dirty="0"/>
              <a:t>• correggere eventuali manchevolezze</a:t>
            </a:r>
          </a:p>
        </p:txBody>
      </p:sp>
    </p:spTree>
    <p:extLst>
      <p:ext uri="{BB962C8B-B14F-4D97-AF65-F5344CB8AC3E}">
        <p14:creationId xmlns:p14="http://schemas.microsoft.com/office/powerpoint/2010/main" val="34087399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sz="4000" i="1" dirty="0" smtClean="0"/>
              <a:t>Grazie per l’attenzione</a:t>
            </a:r>
            <a:r>
              <a:rPr lang="it-IT" dirty="0" smtClean="0"/>
              <a:t>…</a:t>
            </a:r>
          </a:p>
          <a:p>
            <a:endParaRPr lang="it-IT" dirty="0"/>
          </a:p>
          <a:p>
            <a:r>
              <a:rPr lang="it-IT" dirty="0" smtClean="0"/>
              <a:t>Dott.ssa Maria Grazia Santucci Psicologo, Psicoterapeuta della famiglia</a:t>
            </a:r>
          </a:p>
          <a:p>
            <a:r>
              <a:rPr lang="it-IT" dirty="0" smtClean="0"/>
              <a:t> CTU del Tribunale di Napoli, Criminologo</a:t>
            </a:r>
          </a:p>
          <a:p>
            <a:r>
              <a:rPr lang="it-IT" dirty="0" smtClean="0"/>
              <a:t>Psicotraumatologo, psicologo dell’emergenza</a:t>
            </a:r>
          </a:p>
          <a:p>
            <a:r>
              <a:rPr lang="it-IT" dirty="0" smtClean="0">
                <a:hlinkClick r:id="rId2"/>
              </a:rPr>
              <a:t>santuccimariagrazia@gmail.com</a:t>
            </a:r>
            <a:endParaRPr lang="it-IT" dirty="0" smtClean="0"/>
          </a:p>
          <a:p>
            <a:r>
              <a:rPr lang="it-IT" dirty="0" smtClean="0"/>
              <a:t>Cell. 3664015212/ 3931099296</a:t>
            </a:r>
          </a:p>
          <a:p>
            <a:endParaRPr lang="it-IT" dirty="0" smtClean="0"/>
          </a:p>
          <a:p>
            <a:endParaRPr lang="it-IT" dirty="0"/>
          </a:p>
        </p:txBody>
      </p:sp>
    </p:spTree>
    <p:extLst>
      <p:ext uri="{BB962C8B-B14F-4D97-AF65-F5344CB8AC3E}">
        <p14:creationId xmlns:p14="http://schemas.microsoft.com/office/powerpoint/2010/main" val="1729333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salute organizzativa negli anni ‘90</a:t>
            </a:r>
            <a:br>
              <a:rPr lang="it-IT" dirty="0" smtClean="0"/>
            </a:br>
            <a:endParaRPr lang="it-IT" dirty="0"/>
          </a:p>
        </p:txBody>
      </p:sp>
      <p:sp>
        <p:nvSpPr>
          <p:cNvPr id="3" name="Segnaposto contenuto 2"/>
          <p:cNvSpPr>
            <a:spLocks noGrp="1"/>
          </p:cNvSpPr>
          <p:nvPr>
            <p:ph idx="1"/>
          </p:nvPr>
        </p:nvSpPr>
        <p:spPr/>
        <p:txBody>
          <a:bodyPr>
            <a:normAutofit fontScale="92500"/>
          </a:bodyPr>
          <a:lstStyle/>
          <a:p>
            <a:pPr>
              <a:buFont typeface="Wingdings" panose="05000000000000000000" pitchFamily="2" charset="2"/>
              <a:buChar char="ü"/>
            </a:pPr>
            <a:r>
              <a:rPr lang="it-IT" dirty="0" smtClean="0"/>
              <a:t>Non solo assenza di malattia (Ilgen90)</a:t>
            </a:r>
          </a:p>
          <a:p>
            <a:pPr>
              <a:buFont typeface="Wingdings" panose="05000000000000000000" pitchFamily="2" charset="2"/>
              <a:buChar char="ü"/>
            </a:pPr>
            <a:r>
              <a:rPr lang="it-IT" dirty="0" smtClean="0"/>
              <a:t>Efficacia organizzativa (</a:t>
            </a:r>
            <a:r>
              <a:rPr lang="it-IT" dirty="0" err="1" smtClean="0"/>
              <a:t>Jaffe</a:t>
            </a:r>
            <a:r>
              <a:rPr lang="it-IT" dirty="0" smtClean="0"/>
              <a:t> ‘95)</a:t>
            </a:r>
          </a:p>
          <a:p>
            <a:pPr>
              <a:buFont typeface="Wingdings" panose="05000000000000000000" pitchFamily="2" charset="2"/>
              <a:buChar char="ü"/>
            </a:pPr>
            <a:r>
              <a:rPr lang="it-IT" dirty="0" smtClean="0"/>
              <a:t>Evitamento dei fattori di rischio (</a:t>
            </a:r>
            <a:r>
              <a:rPr lang="it-IT" dirty="0" err="1" smtClean="0"/>
              <a:t>Sauter&amp;Hurrel</a:t>
            </a:r>
            <a:r>
              <a:rPr lang="it-IT" dirty="0" smtClean="0"/>
              <a:t> ‘99)</a:t>
            </a:r>
          </a:p>
          <a:p>
            <a:pPr>
              <a:buFont typeface="Wingdings" panose="05000000000000000000" pitchFamily="2" charset="2"/>
              <a:buChar char="ü"/>
            </a:pPr>
            <a:r>
              <a:rPr lang="it-IT" dirty="0" smtClean="0"/>
              <a:t>Capacità di gestione del cambiamento interno ed esterno (</a:t>
            </a:r>
            <a:r>
              <a:rPr lang="it-IT" dirty="0" err="1" smtClean="0"/>
              <a:t>Lindsrtom</a:t>
            </a:r>
            <a:r>
              <a:rPr lang="it-IT" dirty="0" smtClean="0"/>
              <a:t>&amp; </a:t>
            </a:r>
            <a:r>
              <a:rPr lang="it-IT" dirty="0" err="1" smtClean="0"/>
              <a:t>Kaleva</a:t>
            </a:r>
            <a:r>
              <a:rPr lang="it-IT" dirty="0" smtClean="0"/>
              <a:t> 2000)</a:t>
            </a:r>
          </a:p>
          <a:p>
            <a:pPr>
              <a:buFont typeface="Wingdings" panose="05000000000000000000" pitchFamily="2" charset="2"/>
              <a:buChar char="ü"/>
            </a:pPr>
            <a:r>
              <a:rPr lang="it-IT" dirty="0" smtClean="0"/>
              <a:t>Alchimia tra salute individuale e capacità a raggiungere gli obiettivi organizzativi (Schmidt, Welch 2000)</a:t>
            </a:r>
          </a:p>
          <a:p>
            <a:pPr>
              <a:buFont typeface="Wingdings" panose="05000000000000000000" pitchFamily="2" charset="2"/>
              <a:buChar char="ü"/>
            </a:pPr>
            <a:r>
              <a:rPr lang="it-IT" dirty="0" smtClean="0"/>
              <a:t>Efficace gestione ambiente lavorativo (Murphy &amp; Cooper 2000)</a:t>
            </a:r>
          </a:p>
          <a:p>
            <a:pPr>
              <a:buFont typeface="Wingdings" panose="05000000000000000000" pitchFamily="2" charset="2"/>
              <a:buChar char="ü"/>
            </a:pPr>
            <a:r>
              <a:rPr lang="it-IT" dirty="0" smtClean="0"/>
              <a:t>Benessere individuale e collettivo </a:t>
            </a:r>
            <a:r>
              <a:rPr lang="it-IT" dirty="0" err="1" smtClean="0"/>
              <a:t>Griffin</a:t>
            </a:r>
            <a:r>
              <a:rPr lang="it-IT" dirty="0" smtClean="0"/>
              <a:t>&amp; Wilson 2000)</a:t>
            </a:r>
            <a:endParaRPr lang="it-IT" dirty="0"/>
          </a:p>
        </p:txBody>
      </p:sp>
    </p:spTree>
    <p:extLst>
      <p:ext uri="{BB962C8B-B14F-4D97-AF65-F5344CB8AC3E}">
        <p14:creationId xmlns:p14="http://schemas.microsoft.com/office/powerpoint/2010/main" val="836553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Dalla Prevenzione alla Promozione del Benessere</a:t>
            </a:r>
            <a:endParaRPr lang="it-IT" dirty="0"/>
          </a:p>
        </p:txBody>
      </p:sp>
      <p:sp>
        <p:nvSpPr>
          <p:cNvPr id="3" name="Segnaposto contenuto 2"/>
          <p:cNvSpPr>
            <a:spLocks noGrp="1"/>
          </p:cNvSpPr>
          <p:nvPr>
            <p:ph idx="1"/>
          </p:nvPr>
        </p:nvSpPr>
        <p:spPr/>
        <p:txBody>
          <a:bodyPr>
            <a:normAutofit/>
          </a:bodyPr>
          <a:lstStyle/>
          <a:p>
            <a:pPr>
              <a:buFont typeface="Wingdings" panose="05000000000000000000" pitchFamily="2" charset="2"/>
              <a:buChar char="ü"/>
            </a:pPr>
            <a:r>
              <a:rPr lang="it-IT" dirty="0" smtClean="0"/>
              <a:t> Dall’analisi dei costi globali per l’organizzazione del malessere psicofisico dei lavoratori degli anni ‘80-’90</a:t>
            </a:r>
          </a:p>
          <a:p>
            <a:pPr>
              <a:buFont typeface="Wingdings" panose="05000000000000000000" pitchFamily="2" charset="2"/>
              <a:buChar char="ü"/>
            </a:pPr>
            <a:r>
              <a:rPr lang="it-IT" dirty="0" smtClean="0"/>
              <a:t>All’affermarsi di un graduale crescente interesse per la promozione della cultura della salute all’interno della cornice teorica della psicologia positiva.</a:t>
            </a:r>
          </a:p>
          <a:p>
            <a:pPr>
              <a:buFont typeface="Wingdings" panose="05000000000000000000" pitchFamily="2" charset="2"/>
              <a:buChar char="ü"/>
            </a:pPr>
            <a:r>
              <a:rPr lang="it-IT" dirty="0" smtClean="0"/>
              <a:t>Al prevalere di una concezione multidimensionale della salute organizzativa studiata secondo una pluralità di analisi.</a:t>
            </a:r>
            <a:endParaRPr lang="it-IT" dirty="0"/>
          </a:p>
        </p:txBody>
      </p:sp>
    </p:spTree>
    <p:extLst>
      <p:ext uri="{BB962C8B-B14F-4D97-AF65-F5344CB8AC3E}">
        <p14:creationId xmlns:p14="http://schemas.microsoft.com/office/powerpoint/2010/main" val="3622898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latin typeface="Times New Roman" panose="02020603050405020304" pitchFamily="18" charset="0"/>
                <a:cs typeface="Times New Roman" panose="02020603050405020304" pitchFamily="18" charset="0"/>
              </a:rPr>
              <a:t>I Fattori del Benessere</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323528" y="1628800"/>
            <a:ext cx="8229600" cy="4525963"/>
          </a:xfrm>
        </p:spPr>
        <p:txBody>
          <a:bodyPr>
            <a:normAutofit/>
          </a:bodyPr>
          <a:lstStyle/>
          <a:p>
            <a:r>
              <a:rPr lang="it-IT" b="1" dirty="0" smtClean="0"/>
              <a:t>INDIVIDUAL</a:t>
            </a:r>
            <a:r>
              <a:rPr lang="it-IT" dirty="0" smtClean="0"/>
              <a:t>I tratti della personalità, locus of control, fattori demografici, valori e abilità, soddisfazione dalla vita.</a:t>
            </a:r>
          </a:p>
          <a:p>
            <a:r>
              <a:rPr lang="it-IT" b="1" dirty="0" smtClean="0"/>
              <a:t>SITUAZIONALI </a:t>
            </a:r>
            <a:r>
              <a:rPr lang="it-IT" dirty="0" smtClean="0">
                <a:latin typeface="Times New Roman" panose="02020603050405020304" pitchFamily="18" charset="0"/>
                <a:cs typeface="Times New Roman" panose="02020603050405020304" pitchFamily="18" charset="0"/>
              </a:rPr>
              <a:t>opportunità di controllo, chiarezza del contesto, opportunità di utilizzo proprie capacità e di controllo, capacità di contatti interpersonali, posizione sociale, sicurezza economica, sicurezza </a:t>
            </a:r>
            <a:r>
              <a:rPr lang="it-IT" dirty="0" smtClean="0"/>
              <a:t>fisica.</a:t>
            </a:r>
            <a:endParaRPr lang="it-IT" dirty="0"/>
          </a:p>
        </p:txBody>
      </p:sp>
    </p:spTree>
    <p:extLst>
      <p:ext uri="{BB962C8B-B14F-4D97-AF65-F5344CB8AC3E}">
        <p14:creationId xmlns:p14="http://schemas.microsoft.com/office/powerpoint/2010/main" val="673266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Contributo della Psicologia Positiva.1</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649171492"/>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9059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Contributo Psicologia Positiva. 2</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4130615428"/>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88024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Personalizzato 1">
      <a:dk1>
        <a:sysClr val="windowText" lastClr="000000"/>
      </a:dk1>
      <a:lt1>
        <a:sysClr val="window" lastClr="FFFFFF"/>
      </a:lt1>
      <a:dk2>
        <a:srgbClr val="04617B"/>
      </a:dk2>
      <a:lt2>
        <a:srgbClr val="DBF5F9"/>
      </a:lt2>
      <a:accent1>
        <a:srgbClr val="0F6FC6"/>
      </a:accent1>
      <a:accent2>
        <a:srgbClr val="0075A2"/>
      </a:accent2>
      <a:accent3>
        <a:srgbClr val="0BD0D9"/>
      </a:accent3>
      <a:accent4>
        <a:srgbClr val="10CF9B"/>
      </a:accent4>
      <a:accent5>
        <a:srgbClr val="7CCA62"/>
      </a:accent5>
      <a:accent6>
        <a:srgbClr val="A5C249"/>
      </a:accent6>
      <a:hlink>
        <a:srgbClr val="F491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425</TotalTime>
  <Words>1578</Words>
  <Application>Microsoft Office PowerPoint</Application>
  <PresentationFormat>Presentazione su schermo (4:3)</PresentationFormat>
  <Paragraphs>225</Paragraphs>
  <Slides>45</Slides>
  <Notes>1</Notes>
  <HiddenSlides>0</HiddenSlides>
  <MMClips>0</MMClips>
  <ScaleCrop>false</ScaleCrop>
  <HeadingPairs>
    <vt:vector size="4" baseType="variant">
      <vt:variant>
        <vt:lpstr>Tema</vt:lpstr>
      </vt:variant>
      <vt:variant>
        <vt:i4>1</vt:i4>
      </vt:variant>
      <vt:variant>
        <vt:lpstr>Titoli diapositive</vt:lpstr>
      </vt:variant>
      <vt:variant>
        <vt:i4>45</vt:i4>
      </vt:variant>
    </vt:vector>
  </HeadingPairs>
  <TitlesOfParts>
    <vt:vector size="46" baseType="lpstr">
      <vt:lpstr>Equinozio</vt:lpstr>
      <vt:lpstr>Stress e mobbing difendersi dal lavoro</vt:lpstr>
      <vt:lpstr>Concetto di stress</vt:lpstr>
      <vt:lpstr>Fattori centrati </vt:lpstr>
      <vt:lpstr>La condizione  della salute dei lavoratori nei contesti organizzativi</vt:lpstr>
      <vt:lpstr>La salute organizzativa negli anni ‘90 </vt:lpstr>
      <vt:lpstr>Dalla Prevenzione alla Promozione del Benessere</vt:lpstr>
      <vt:lpstr>I Fattori del Benessere</vt:lpstr>
      <vt:lpstr>Contributo della Psicologia Positiva.1</vt:lpstr>
      <vt:lpstr>Contributo Psicologia Positiva. 2</vt:lpstr>
      <vt:lpstr>Il FLOW nel contesto organizzativo</vt:lpstr>
      <vt:lpstr>Presentazione standard di PowerPoint</vt:lpstr>
      <vt:lpstr>Presentazione standard di PowerPoint</vt:lpstr>
      <vt:lpstr>Presentazione standard di PowerPoint</vt:lpstr>
      <vt:lpstr>Il flow orienta al CAMBIAMENTO</vt:lpstr>
      <vt:lpstr>Presentazione standard di PowerPoint</vt:lpstr>
      <vt:lpstr>Le nove dimensioni del FLOW</vt:lpstr>
      <vt:lpstr>Presentazione standard di PowerPoint</vt:lpstr>
      <vt:lpstr>Presentazione standard di PowerPoint</vt:lpstr>
      <vt:lpstr>Work engagement 1</vt:lpstr>
      <vt:lpstr>  Work engagement 2 Investimento di risorse</vt:lpstr>
      <vt:lpstr>Work engagement 3</vt:lpstr>
      <vt:lpstr>Work engagement 4</vt:lpstr>
      <vt:lpstr>Burn out</vt:lpstr>
      <vt:lpstr>Tre filoni per studiare lo stress Cassidy 1999</vt:lpstr>
      <vt:lpstr>Concetto di omeostasi  Cannon 1896</vt:lpstr>
      <vt:lpstr>     Teoria della risposta          «attacco o fuga»</vt:lpstr>
      <vt:lpstr>‘Risposta strategica’ Selye 1936</vt:lpstr>
      <vt:lpstr>General Adapcion Sindrome</vt:lpstr>
      <vt:lpstr>Burn out Freudenberger 1970</vt:lpstr>
      <vt:lpstr>Burn out Maslach anni ‘80</vt:lpstr>
      <vt:lpstr> Sindrome di burn out</vt:lpstr>
      <vt:lpstr>Presentazione standard di PowerPoint</vt:lpstr>
      <vt:lpstr>Articolo 37 della Costituzione</vt:lpstr>
      <vt:lpstr>   COS'E' LO STRESS OCCUPAZIONALE </vt:lpstr>
      <vt:lpstr>    Stress lavoro correlato:  fattori di analisi e fattori di rischio </vt:lpstr>
      <vt:lpstr>Seconda teoria:  condizioni che generano lo stress</vt:lpstr>
      <vt:lpstr>Effetti dello stress</vt:lpstr>
      <vt:lpstr>Presentazione standard di PowerPoint</vt:lpstr>
      <vt:lpstr>Valutazione preliminare 1</vt:lpstr>
      <vt:lpstr>Valutazione preliminare 2</vt:lpstr>
      <vt:lpstr>Valutazione preliminare 3</vt:lpstr>
      <vt:lpstr>Strategie per combattere lo stress lavorativo</vt:lpstr>
      <vt:lpstr>Valutazione del rischio</vt:lpstr>
      <vt:lpstr>Ci vorrà tempo per……</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e mobbing difendersi dal lavoro</dc:title>
  <dc:creator>Maria Grazia</dc:creator>
  <cp:lastModifiedBy>Maria Grazia</cp:lastModifiedBy>
  <cp:revision>39</cp:revision>
  <dcterms:created xsi:type="dcterms:W3CDTF">2015-05-04T18:52:52Z</dcterms:created>
  <dcterms:modified xsi:type="dcterms:W3CDTF">2015-05-06T21:40:45Z</dcterms:modified>
</cp:coreProperties>
</file>